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6"/>
            <a:ext cx="6995160" cy="16093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4.png"/><Relationship Id="rId3" Type="http://schemas.openxmlformats.org/officeDocument/2006/relationships/image" Target="../media/image45.pn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6.pn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7.pn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8.png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9.png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0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8" Type="http://schemas.openxmlformats.org/officeDocument/2006/relationships/image" Target="../media/image15.png"/><Relationship Id="rId9" Type="http://schemas.openxmlformats.org/officeDocument/2006/relationships/image" Target="../media/image16.png"/><Relationship Id="rId10" Type="http://schemas.openxmlformats.org/officeDocument/2006/relationships/image" Target="../media/image17.png"/><Relationship Id="rId11" Type="http://schemas.openxmlformats.org/officeDocument/2006/relationships/image" Target="../media/image18.pn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23.png"/><Relationship Id="rId7" Type="http://schemas.openxmlformats.org/officeDocument/2006/relationships/image" Target="../media/image24.png"/><Relationship Id="rId8" Type="http://schemas.openxmlformats.org/officeDocument/2006/relationships/image" Target="../media/image25.png"/><Relationship Id="rId9" Type="http://schemas.openxmlformats.org/officeDocument/2006/relationships/image" Target="../media/image26.png"/><Relationship Id="rId10" Type="http://schemas.openxmlformats.org/officeDocument/2006/relationships/image" Target="../media/image27.png"/><Relationship Id="rId11" Type="http://schemas.openxmlformats.org/officeDocument/2006/relationships/image" Target="../media/image28.png"/><Relationship Id="rId12" Type="http://schemas.openxmlformats.org/officeDocument/2006/relationships/image" Target="../media/image29.png"/><Relationship Id="rId13" Type="http://schemas.openxmlformats.org/officeDocument/2006/relationships/image" Target="../media/image30.png"/><Relationship Id="rId14" Type="http://schemas.openxmlformats.org/officeDocument/2006/relationships/image" Target="../media/image31.png"/><Relationship Id="rId15" Type="http://schemas.openxmlformats.org/officeDocument/2006/relationships/image" Target="../media/image32.png"/><Relationship Id="rId16" Type="http://schemas.openxmlformats.org/officeDocument/2006/relationships/image" Target="../media/image33.png"/><Relationship Id="rId17" Type="http://schemas.openxmlformats.org/officeDocument/2006/relationships/image" Target="../media/image34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5.pn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6.png"/><Relationship Id="rId3" Type="http://schemas.openxmlformats.org/officeDocument/2006/relationships/image" Target="../media/image37.pn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5" Type="http://schemas.openxmlformats.org/officeDocument/2006/relationships/image" Target="../media/image43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02537" y="3902449"/>
            <a:ext cx="214629" cy="414020"/>
            <a:chOff x="2402537" y="3902449"/>
            <a:chExt cx="214629" cy="41402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413442" y="4115474"/>
              <a:ext cx="188789" cy="2007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02537" y="3902449"/>
              <a:ext cx="214533" cy="200729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881237" y="4005969"/>
            <a:ext cx="1523365" cy="187960"/>
          </a:xfrm>
          <a:custGeom>
            <a:avLst/>
            <a:gdLst/>
            <a:ahLst/>
            <a:cxnLst/>
            <a:rect l="l" t="t" r="r" b="b"/>
            <a:pathLst>
              <a:path w="1523364" h="187960">
                <a:moveTo>
                  <a:pt x="1489787" y="7"/>
                </a:moveTo>
                <a:lnTo>
                  <a:pt x="33162" y="7"/>
                </a:lnTo>
                <a:lnTo>
                  <a:pt x="8290" y="41754"/>
                </a:lnTo>
                <a:lnTo>
                  <a:pt x="0" y="93804"/>
                </a:lnTo>
                <a:lnTo>
                  <a:pt x="8290" y="145853"/>
                </a:lnTo>
                <a:lnTo>
                  <a:pt x="33162" y="187600"/>
                </a:lnTo>
                <a:lnTo>
                  <a:pt x="1489787" y="187600"/>
                </a:lnTo>
                <a:lnTo>
                  <a:pt x="1514659" y="145853"/>
                </a:lnTo>
                <a:lnTo>
                  <a:pt x="1522950" y="93804"/>
                </a:lnTo>
                <a:lnTo>
                  <a:pt x="1514659" y="41754"/>
                </a:lnTo>
                <a:lnTo>
                  <a:pt x="1489787" y="7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618560" y="4006000"/>
            <a:ext cx="4204970" cy="187960"/>
          </a:xfrm>
          <a:custGeom>
            <a:avLst/>
            <a:gdLst/>
            <a:ahLst/>
            <a:cxnLst/>
            <a:rect l="l" t="t" r="r" b="b"/>
            <a:pathLst>
              <a:path w="4204970" h="187960">
                <a:moveTo>
                  <a:pt x="4171750" y="7"/>
                </a:moveTo>
                <a:lnTo>
                  <a:pt x="33165" y="7"/>
                </a:lnTo>
                <a:lnTo>
                  <a:pt x="8293" y="41754"/>
                </a:lnTo>
                <a:lnTo>
                  <a:pt x="2" y="93804"/>
                </a:lnTo>
                <a:lnTo>
                  <a:pt x="8293" y="145853"/>
                </a:lnTo>
                <a:lnTo>
                  <a:pt x="33165" y="187601"/>
                </a:lnTo>
                <a:lnTo>
                  <a:pt x="4171750" y="187601"/>
                </a:lnTo>
                <a:lnTo>
                  <a:pt x="4196622" y="145853"/>
                </a:lnTo>
                <a:lnTo>
                  <a:pt x="4204912" y="93804"/>
                </a:lnTo>
                <a:lnTo>
                  <a:pt x="4196622" y="41754"/>
                </a:lnTo>
                <a:lnTo>
                  <a:pt x="4171750" y="7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881242" y="4671848"/>
            <a:ext cx="386715" cy="187960"/>
          </a:xfrm>
          <a:custGeom>
            <a:avLst/>
            <a:gdLst/>
            <a:ahLst/>
            <a:cxnLst/>
            <a:rect l="l" t="t" r="r" b="b"/>
            <a:pathLst>
              <a:path w="386715" h="187960">
                <a:moveTo>
                  <a:pt x="353398" y="1"/>
                </a:moveTo>
                <a:lnTo>
                  <a:pt x="33162" y="1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8"/>
                </a:lnTo>
                <a:lnTo>
                  <a:pt x="33162" y="187595"/>
                </a:lnTo>
                <a:lnTo>
                  <a:pt x="353398" y="187595"/>
                </a:lnTo>
                <a:lnTo>
                  <a:pt x="378271" y="145848"/>
                </a:lnTo>
                <a:lnTo>
                  <a:pt x="386562" y="93798"/>
                </a:lnTo>
                <a:lnTo>
                  <a:pt x="378271" y="41748"/>
                </a:lnTo>
                <a:lnTo>
                  <a:pt x="353398" y="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616518" y="4487475"/>
            <a:ext cx="3156585" cy="187960"/>
          </a:xfrm>
          <a:custGeom>
            <a:avLst/>
            <a:gdLst/>
            <a:ahLst/>
            <a:cxnLst/>
            <a:rect l="l" t="t" r="r" b="b"/>
            <a:pathLst>
              <a:path w="3156584" h="187960">
                <a:moveTo>
                  <a:pt x="3122796" y="2"/>
                </a:moveTo>
                <a:lnTo>
                  <a:pt x="33162" y="2"/>
                </a:lnTo>
                <a:lnTo>
                  <a:pt x="8289" y="41749"/>
                </a:lnTo>
                <a:lnTo>
                  <a:pt x="0" y="93799"/>
                </a:lnTo>
                <a:lnTo>
                  <a:pt x="8289" y="145849"/>
                </a:lnTo>
                <a:lnTo>
                  <a:pt x="33162" y="187596"/>
                </a:lnTo>
                <a:lnTo>
                  <a:pt x="3122796" y="187596"/>
                </a:lnTo>
                <a:lnTo>
                  <a:pt x="3147668" y="145849"/>
                </a:lnTo>
                <a:lnTo>
                  <a:pt x="3155958" y="93799"/>
                </a:lnTo>
                <a:lnTo>
                  <a:pt x="3147668" y="41749"/>
                </a:lnTo>
                <a:lnTo>
                  <a:pt x="3122796" y="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881103" y="4304643"/>
            <a:ext cx="1461135" cy="187960"/>
          </a:xfrm>
          <a:custGeom>
            <a:avLst/>
            <a:gdLst/>
            <a:ahLst/>
            <a:cxnLst/>
            <a:rect l="l" t="t" r="r" b="b"/>
            <a:pathLst>
              <a:path w="1461135" h="187960">
                <a:moveTo>
                  <a:pt x="1427953" y="2"/>
                </a:moveTo>
                <a:lnTo>
                  <a:pt x="33162" y="2"/>
                </a:lnTo>
                <a:lnTo>
                  <a:pt x="8290" y="41750"/>
                </a:lnTo>
                <a:lnTo>
                  <a:pt x="0" y="93799"/>
                </a:lnTo>
                <a:lnTo>
                  <a:pt x="8290" y="145849"/>
                </a:lnTo>
                <a:lnTo>
                  <a:pt x="33162" y="187596"/>
                </a:lnTo>
                <a:lnTo>
                  <a:pt x="1427953" y="187596"/>
                </a:lnTo>
                <a:lnTo>
                  <a:pt x="1452826" y="145849"/>
                </a:lnTo>
                <a:lnTo>
                  <a:pt x="1461116" y="93799"/>
                </a:lnTo>
                <a:lnTo>
                  <a:pt x="1452826" y="41750"/>
                </a:lnTo>
                <a:lnTo>
                  <a:pt x="1427953" y="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57728" y="3539534"/>
            <a:ext cx="186585" cy="200728"/>
          </a:xfrm>
          <a:prstGeom prst="rect">
            <a:avLst/>
          </a:prstGeom>
        </p:spPr>
      </p:pic>
      <p:sp>
        <p:nvSpPr>
          <p:cNvPr id="11" name="object 11"/>
          <p:cNvSpPr/>
          <p:nvPr/>
        </p:nvSpPr>
        <p:spPr>
          <a:xfrm>
            <a:off x="5274132" y="3539534"/>
            <a:ext cx="387985" cy="201295"/>
          </a:xfrm>
          <a:custGeom>
            <a:avLst/>
            <a:gdLst/>
            <a:ahLst/>
            <a:cxnLst/>
            <a:rect l="l" t="t" r="r" b="b"/>
            <a:pathLst>
              <a:path w="387985" h="201295">
                <a:moveTo>
                  <a:pt x="353544" y="0"/>
                </a:moveTo>
                <a:lnTo>
                  <a:pt x="34065" y="0"/>
                </a:lnTo>
                <a:lnTo>
                  <a:pt x="11355" y="34501"/>
                </a:lnTo>
                <a:lnTo>
                  <a:pt x="0" y="77469"/>
                </a:lnTo>
                <a:lnTo>
                  <a:pt x="0" y="123259"/>
                </a:lnTo>
                <a:lnTo>
                  <a:pt x="11355" y="166227"/>
                </a:lnTo>
                <a:lnTo>
                  <a:pt x="34065" y="200728"/>
                </a:lnTo>
                <a:lnTo>
                  <a:pt x="353544" y="200728"/>
                </a:lnTo>
                <a:lnTo>
                  <a:pt x="376255" y="166227"/>
                </a:lnTo>
                <a:lnTo>
                  <a:pt x="387610" y="123259"/>
                </a:lnTo>
                <a:lnTo>
                  <a:pt x="387610" y="77469"/>
                </a:lnTo>
                <a:lnTo>
                  <a:pt x="376255" y="34501"/>
                </a:lnTo>
                <a:lnTo>
                  <a:pt x="353544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469638" y="3421623"/>
            <a:ext cx="135731" cy="200728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361043" y="3421623"/>
            <a:ext cx="110457" cy="200728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106485" y="3421623"/>
            <a:ext cx="135732" cy="200728"/>
          </a:xfrm>
          <a:prstGeom prst="rect">
            <a:avLst/>
          </a:prstGeom>
        </p:spPr>
      </p:pic>
      <p:sp>
        <p:nvSpPr>
          <p:cNvPr id="15" name="object 15"/>
          <p:cNvSpPr/>
          <p:nvPr/>
        </p:nvSpPr>
        <p:spPr>
          <a:xfrm>
            <a:off x="3700397" y="3421623"/>
            <a:ext cx="271145" cy="201295"/>
          </a:xfrm>
          <a:custGeom>
            <a:avLst/>
            <a:gdLst/>
            <a:ahLst/>
            <a:cxnLst/>
            <a:rect l="l" t="t" r="r" b="b"/>
            <a:pathLst>
              <a:path w="271145" h="201295">
                <a:moveTo>
                  <a:pt x="237022" y="0"/>
                </a:moveTo>
                <a:lnTo>
                  <a:pt x="34065" y="0"/>
                </a:lnTo>
                <a:lnTo>
                  <a:pt x="11355" y="34501"/>
                </a:lnTo>
                <a:lnTo>
                  <a:pt x="0" y="77469"/>
                </a:lnTo>
                <a:lnTo>
                  <a:pt x="0" y="123259"/>
                </a:lnTo>
                <a:lnTo>
                  <a:pt x="11355" y="166227"/>
                </a:lnTo>
                <a:lnTo>
                  <a:pt x="34065" y="200728"/>
                </a:lnTo>
                <a:lnTo>
                  <a:pt x="237022" y="200728"/>
                </a:lnTo>
                <a:lnTo>
                  <a:pt x="259732" y="166227"/>
                </a:lnTo>
                <a:lnTo>
                  <a:pt x="271087" y="123259"/>
                </a:lnTo>
                <a:lnTo>
                  <a:pt x="271087" y="77469"/>
                </a:lnTo>
                <a:lnTo>
                  <a:pt x="259732" y="34501"/>
                </a:lnTo>
                <a:lnTo>
                  <a:pt x="237022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3003012" y="3419058"/>
            <a:ext cx="288290" cy="203835"/>
          </a:xfrm>
          <a:custGeom>
            <a:avLst/>
            <a:gdLst/>
            <a:ahLst/>
            <a:cxnLst/>
            <a:rect l="l" t="t" r="r" b="b"/>
            <a:pathLst>
              <a:path w="288289" h="203835">
                <a:moveTo>
                  <a:pt x="253369" y="0"/>
                </a:moveTo>
                <a:lnTo>
                  <a:pt x="34500" y="0"/>
                </a:lnTo>
                <a:lnTo>
                  <a:pt x="11500" y="34942"/>
                </a:lnTo>
                <a:lnTo>
                  <a:pt x="0" y="78459"/>
                </a:lnTo>
                <a:lnTo>
                  <a:pt x="0" y="124834"/>
                </a:lnTo>
                <a:lnTo>
                  <a:pt x="11500" y="168351"/>
                </a:lnTo>
                <a:lnTo>
                  <a:pt x="34500" y="203293"/>
                </a:lnTo>
                <a:lnTo>
                  <a:pt x="253369" y="203293"/>
                </a:lnTo>
                <a:lnTo>
                  <a:pt x="276369" y="168351"/>
                </a:lnTo>
                <a:lnTo>
                  <a:pt x="287868" y="124834"/>
                </a:lnTo>
                <a:lnTo>
                  <a:pt x="287868" y="78459"/>
                </a:lnTo>
                <a:lnTo>
                  <a:pt x="276369" y="34942"/>
                </a:lnTo>
                <a:lnTo>
                  <a:pt x="253369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3793976" y="3388339"/>
            <a:ext cx="254635" cy="242570"/>
          </a:xfrm>
          <a:custGeom>
            <a:avLst/>
            <a:gdLst/>
            <a:ahLst/>
            <a:cxnLst/>
            <a:rect l="l" t="t" r="r" b="b"/>
            <a:pathLst>
              <a:path w="254635" h="242570">
                <a:moveTo>
                  <a:pt x="211392" y="0"/>
                </a:moveTo>
                <a:lnTo>
                  <a:pt x="42810" y="0"/>
                </a:lnTo>
                <a:lnTo>
                  <a:pt x="19026" y="33794"/>
                </a:lnTo>
                <a:lnTo>
                  <a:pt x="4756" y="75469"/>
                </a:lnTo>
                <a:lnTo>
                  <a:pt x="0" y="121085"/>
                </a:lnTo>
                <a:lnTo>
                  <a:pt x="4756" y="166702"/>
                </a:lnTo>
                <a:lnTo>
                  <a:pt x="19026" y="208377"/>
                </a:lnTo>
                <a:lnTo>
                  <a:pt x="42810" y="242172"/>
                </a:lnTo>
                <a:lnTo>
                  <a:pt x="211392" y="242172"/>
                </a:lnTo>
                <a:lnTo>
                  <a:pt x="235175" y="208377"/>
                </a:lnTo>
                <a:lnTo>
                  <a:pt x="249445" y="166702"/>
                </a:lnTo>
                <a:lnTo>
                  <a:pt x="254202" y="121085"/>
                </a:lnTo>
                <a:lnTo>
                  <a:pt x="249445" y="75469"/>
                </a:lnTo>
                <a:lnTo>
                  <a:pt x="235175" y="33794"/>
                </a:lnTo>
                <a:lnTo>
                  <a:pt x="211392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2445077" y="3388338"/>
            <a:ext cx="285750" cy="242570"/>
          </a:xfrm>
          <a:custGeom>
            <a:avLst/>
            <a:gdLst/>
            <a:ahLst/>
            <a:cxnLst/>
            <a:rect l="l" t="t" r="r" b="b"/>
            <a:pathLst>
              <a:path w="285750" h="242570">
                <a:moveTo>
                  <a:pt x="242320" y="0"/>
                </a:moveTo>
                <a:lnTo>
                  <a:pt x="42810" y="0"/>
                </a:lnTo>
                <a:lnTo>
                  <a:pt x="19026" y="33794"/>
                </a:lnTo>
                <a:lnTo>
                  <a:pt x="4756" y="75470"/>
                </a:lnTo>
                <a:lnTo>
                  <a:pt x="0" y="121086"/>
                </a:lnTo>
                <a:lnTo>
                  <a:pt x="4756" y="166702"/>
                </a:lnTo>
                <a:lnTo>
                  <a:pt x="19026" y="208378"/>
                </a:lnTo>
                <a:lnTo>
                  <a:pt x="42810" y="242172"/>
                </a:lnTo>
                <a:lnTo>
                  <a:pt x="242320" y="242172"/>
                </a:lnTo>
                <a:lnTo>
                  <a:pt x="266104" y="208378"/>
                </a:lnTo>
                <a:lnTo>
                  <a:pt x="280374" y="166702"/>
                </a:lnTo>
                <a:lnTo>
                  <a:pt x="285130" y="121086"/>
                </a:lnTo>
                <a:lnTo>
                  <a:pt x="280374" y="75470"/>
                </a:lnTo>
                <a:lnTo>
                  <a:pt x="266104" y="33794"/>
                </a:lnTo>
                <a:lnTo>
                  <a:pt x="242320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4378114" y="3419058"/>
            <a:ext cx="330835" cy="203835"/>
          </a:xfrm>
          <a:custGeom>
            <a:avLst/>
            <a:gdLst/>
            <a:ahLst/>
            <a:cxnLst/>
            <a:rect l="l" t="t" r="r" b="b"/>
            <a:pathLst>
              <a:path w="330835" h="203835">
                <a:moveTo>
                  <a:pt x="296185" y="0"/>
                </a:moveTo>
                <a:lnTo>
                  <a:pt x="34500" y="0"/>
                </a:lnTo>
                <a:lnTo>
                  <a:pt x="11500" y="34942"/>
                </a:lnTo>
                <a:lnTo>
                  <a:pt x="0" y="78459"/>
                </a:lnTo>
                <a:lnTo>
                  <a:pt x="0" y="124834"/>
                </a:lnTo>
                <a:lnTo>
                  <a:pt x="11500" y="168351"/>
                </a:lnTo>
                <a:lnTo>
                  <a:pt x="34500" y="203293"/>
                </a:lnTo>
                <a:lnTo>
                  <a:pt x="296185" y="203293"/>
                </a:lnTo>
                <a:lnTo>
                  <a:pt x="319185" y="168351"/>
                </a:lnTo>
                <a:lnTo>
                  <a:pt x="330685" y="124834"/>
                </a:lnTo>
                <a:lnTo>
                  <a:pt x="330685" y="78459"/>
                </a:lnTo>
                <a:lnTo>
                  <a:pt x="319185" y="34942"/>
                </a:lnTo>
                <a:lnTo>
                  <a:pt x="296185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0" name="object 2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947023" y="3326508"/>
            <a:ext cx="211860" cy="200728"/>
          </a:xfrm>
          <a:prstGeom prst="rect">
            <a:avLst/>
          </a:prstGeom>
        </p:spPr>
      </p:pic>
      <p:sp>
        <p:nvSpPr>
          <p:cNvPr id="21" name="object 21"/>
          <p:cNvSpPr/>
          <p:nvPr/>
        </p:nvSpPr>
        <p:spPr>
          <a:xfrm>
            <a:off x="5272943" y="3326508"/>
            <a:ext cx="405130" cy="201295"/>
          </a:xfrm>
          <a:custGeom>
            <a:avLst/>
            <a:gdLst/>
            <a:ahLst/>
            <a:cxnLst/>
            <a:rect l="l" t="t" r="r" b="b"/>
            <a:pathLst>
              <a:path w="405129" h="201295">
                <a:moveTo>
                  <a:pt x="370505" y="0"/>
                </a:moveTo>
                <a:lnTo>
                  <a:pt x="34065" y="0"/>
                </a:lnTo>
                <a:lnTo>
                  <a:pt x="11355" y="34501"/>
                </a:lnTo>
                <a:lnTo>
                  <a:pt x="0" y="77469"/>
                </a:lnTo>
                <a:lnTo>
                  <a:pt x="0" y="123259"/>
                </a:lnTo>
                <a:lnTo>
                  <a:pt x="11355" y="166227"/>
                </a:lnTo>
                <a:lnTo>
                  <a:pt x="34065" y="200728"/>
                </a:lnTo>
                <a:lnTo>
                  <a:pt x="370505" y="200728"/>
                </a:lnTo>
                <a:lnTo>
                  <a:pt x="393215" y="166227"/>
                </a:lnTo>
                <a:lnTo>
                  <a:pt x="404570" y="123259"/>
                </a:lnTo>
                <a:lnTo>
                  <a:pt x="404570" y="77469"/>
                </a:lnTo>
                <a:lnTo>
                  <a:pt x="393215" y="34501"/>
                </a:lnTo>
                <a:lnTo>
                  <a:pt x="370505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1125043" y="2148066"/>
            <a:ext cx="553085" cy="187960"/>
          </a:xfrm>
          <a:custGeom>
            <a:avLst/>
            <a:gdLst/>
            <a:ahLst/>
            <a:cxnLst/>
            <a:rect l="l" t="t" r="r" b="b"/>
            <a:pathLst>
              <a:path w="553085" h="187960">
                <a:moveTo>
                  <a:pt x="519730" y="0"/>
                </a:moveTo>
                <a:lnTo>
                  <a:pt x="33163" y="0"/>
                </a:lnTo>
                <a:lnTo>
                  <a:pt x="8290" y="41749"/>
                </a:lnTo>
                <a:lnTo>
                  <a:pt x="0" y="93801"/>
                </a:lnTo>
                <a:lnTo>
                  <a:pt x="8290" y="145852"/>
                </a:lnTo>
                <a:lnTo>
                  <a:pt x="33163" y="187601"/>
                </a:lnTo>
                <a:lnTo>
                  <a:pt x="519730" y="187601"/>
                </a:lnTo>
                <a:lnTo>
                  <a:pt x="544602" y="145852"/>
                </a:lnTo>
                <a:lnTo>
                  <a:pt x="552892" y="93801"/>
                </a:lnTo>
                <a:lnTo>
                  <a:pt x="544602" y="41749"/>
                </a:lnTo>
                <a:lnTo>
                  <a:pt x="519730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1445042" y="1596503"/>
            <a:ext cx="4224020" cy="187960"/>
          </a:xfrm>
          <a:custGeom>
            <a:avLst/>
            <a:gdLst/>
            <a:ahLst/>
            <a:cxnLst/>
            <a:rect l="l" t="t" r="r" b="b"/>
            <a:pathLst>
              <a:path w="4224020" h="187960">
                <a:moveTo>
                  <a:pt x="4190285" y="0"/>
                </a:moveTo>
                <a:lnTo>
                  <a:pt x="33162" y="0"/>
                </a:lnTo>
                <a:lnTo>
                  <a:pt x="8290" y="41745"/>
                </a:lnTo>
                <a:lnTo>
                  <a:pt x="0" y="93793"/>
                </a:lnTo>
                <a:lnTo>
                  <a:pt x="8290" y="145842"/>
                </a:lnTo>
                <a:lnTo>
                  <a:pt x="33162" y="187587"/>
                </a:lnTo>
                <a:lnTo>
                  <a:pt x="4190285" y="187587"/>
                </a:lnTo>
                <a:lnTo>
                  <a:pt x="4215157" y="145842"/>
                </a:lnTo>
                <a:lnTo>
                  <a:pt x="4223448" y="93793"/>
                </a:lnTo>
                <a:lnTo>
                  <a:pt x="4215157" y="41745"/>
                </a:lnTo>
                <a:lnTo>
                  <a:pt x="4190285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24" name="object 24"/>
          <p:cNvGrpSpPr/>
          <p:nvPr/>
        </p:nvGrpSpPr>
        <p:grpSpPr>
          <a:xfrm>
            <a:off x="780288" y="850393"/>
            <a:ext cx="6096000" cy="474345"/>
            <a:chOff x="780288" y="850393"/>
            <a:chExt cx="6096000" cy="474345"/>
          </a:xfrm>
        </p:grpSpPr>
        <p:pic>
          <p:nvPicPr>
            <p:cNvPr id="25" name="object 2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80288" y="850393"/>
              <a:ext cx="2391155" cy="473962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896112" y="1210056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7" name="object 27"/>
          <p:cNvSpPr/>
          <p:nvPr/>
        </p:nvSpPr>
        <p:spPr>
          <a:xfrm>
            <a:off x="881237" y="7003708"/>
            <a:ext cx="5122545" cy="187960"/>
          </a:xfrm>
          <a:custGeom>
            <a:avLst/>
            <a:gdLst/>
            <a:ahLst/>
            <a:cxnLst/>
            <a:rect l="l" t="t" r="r" b="b"/>
            <a:pathLst>
              <a:path w="5122545" h="187959">
                <a:moveTo>
                  <a:pt x="5089071" y="6"/>
                </a:moveTo>
                <a:lnTo>
                  <a:pt x="33162" y="6"/>
                </a:lnTo>
                <a:lnTo>
                  <a:pt x="8290" y="41752"/>
                </a:lnTo>
                <a:lnTo>
                  <a:pt x="0" y="93800"/>
                </a:lnTo>
                <a:lnTo>
                  <a:pt x="8290" y="145849"/>
                </a:lnTo>
                <a:lnTo>
                  <a:pt x="33162" y="187595"/>
                </a:lnTo>
                <a:lnTo>
                  <a:pt x="5089071" y="187595"/>
                </a:lnTo>
                <a:lnTo>
                  <a:pt x="5113943" y="145849"/>
                </a:lnTo>
                <a:lnTo>
                  <a:pt x="5122233" y="93800"/>
                </a:lnTo>
                <a:lnTo>
                  <a:pt x="5113943" y="41752"/>
                </a:lnTo>
                <a:lnTo>
                  <a:pt x="5089071" y="6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881405" y="6703133"/>
            <a:ext cx="508634" cy="194945"/>
          </a:xfrm>
          <a:custGeom>
            <a:avLst/>
            <a:gdLst/>
            <a:ahLst/>
            <a:cxnLst/>
            <a:rect l="l" t="t" r="r" b="b"/>
            <a:pathLst>
              <a:path w="508634" h="194945">
                <a:moveTo>
                  <a:pt x="475468" y="1"/>
                </a:moveTo>
                <a:lnTo>
                  <a:pt x="33025" y="1"/>
                </a:lnTo>
                <a:lnTo>
                  <a:pt x="11008" y="33450"/>
                </a:lnTo>
                <a:lnTo>
                  <a:pt x="0" y="75107"/>
                </a:lnTo>
                <a:lnTo>
                  <a:pt x="0" y="119499"/>
                </a:lnTo>
                <a:lnTo>
                  <a:pt x="11008" y="161156"/>
                </a:lnTo>
                <a:lnTo>
                  <a:pt x="33025" y="194605"/>
                </a:lnTo>
                <a:lnTo>
                  <a:pt x="475468" y="194605"/>
                </a:lnTo>
                <a:lnTo>
                  <a:pt x="497485" y="161156"/>
                </a:lnTo>
                <a:lnTo>
                  <a:pt x="508494" y="119499"/>
                </a:lnTo>
                <a:lnTo>
                  <a:pt x="508494" y="75107"/>
                </a:lnTo>
                <a:lnTo>
                  <a:pt x="497485" y="33450"/>
                </a:lnTo>
                <a:lnTo>
                  <a:pt x="475468" y="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2187305" y="5996344"/>
            <a:ext cx="4506595" cy="187960"/>
          </a:xfrm>
          <a:custGeom>
            <a:avLst/>
            <a:gdLst/>
            <a:ahLst/>
            <a:cxnLst/>
            <a:rect l="l" t="t" r="r" b="b"/>
            <a:pathLst>
              <a:path w="4506595" h="187960">
                <a:moveTo>
                  <a:pt x="4472926" y="0"/>
                </a:moveTo>
                <a:lnTo>
                  <a:pt x="33161" y="0"/>
                </a:lnTo>
                <a:lnTo>
                  <a:pt x="8289" y="41747"/>
                </a:lnTo>
                <a:lnTo>
                  <a:pt x="0" y="93797"/>
                </a:lnTo>
                <a:lnTo>
                  <a:pt x="8289" y="145847"/>
                </a:lnTo>
                <a:lnTo>
                  <a:pt x="33161" y="187595"/>
                </a:lnTo>
                <a:lnTo>
                  <a:pt x="4472926" y="187595"/>
                </a:lnTo>
                <a:lnTo>
                  <a:pt x="4497797" y="145847"/>
                </a:lnTo>
                <a:lnTo>
                  <a:pt x="4506088" y="93797"/>
                </a:lnTo>
                <a:lnTo>
                  <a:pt x="4497797" y="41747"/>
                </a:lnTo>
                <a:lnTo>
                  <a:pt x="4472926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0" name="object 30"/>
          <p:cNvGrpSpPr/>
          <p:nvPr/>
        </p:nvGrpSpPr>
        <p:grpSpPr>
          <a:xfrm>
            <a:off x="1483050" y="5946889"/>
            <a:ext cx="759460" cy="248285"/>
            <a:chOff x="1483050" y="5946889"/>
            <a:chExt cx="759460" cy="248285"/>
          </a:xfrm>
        </p:grpSpPr>
        <p:sp>
          <p:nvSpPr>
            <p:cNvPr id="31" name="object 31"/>
            <p:cNvSpPr/>
            <p:nvPr/>
          </p:nvSpPr>
          <p:spPr>
            <a:xfrm>
              <a:off x="1729634" y="5978371"/>
              <a:ext cx="339725" cy="208915"/>
            </a:xfrm>
            <a:custGeom>
              <a:avLst/>
              <a:gdLst/>
              <a:ahLst/>
              <a:cxnLst/>
              <a:rect l="l" t="t" r="r" b="b"/>
              <a:pathLst>
                <a:path w="339725" h="208914">
                  <a:moveTo>
                    <a:pt x="304018" y="0"/>
                  </a:moveTo>
                  <a:lnTo>
                    <a:pt x="34913" y="2628"/>
                  </a:lnTo>
                  <a:lnTo>
                    <a:pt x="11637" y="37989"/>
                  </a:lnTo>
                  <a:lnTo>
                    <a:pt x="0" y="82028"/>
                  </a:lnTo>
                  <a:lnTo>
                    <a:pt x="0" y="128959"/>
                  </a:lnTo>
                  <a:lnTo>
                    <a:pt x="11637" y="172998"/>
                  </a:lnTo>
                  <a:lnTo>
                    <a:pt x="34913" y="208359"/>
                  </a:lnTo>
                  <a:lnTo>
                    <a:pt x="304018" y="208359"/>
                  </a:lnTo>
                  <a:lnTo>
                    <a:pt x="327591" y="172546"/>
                  </a:lnTo>
                  <a:lnTo>
                    <a:pt x="339378" y="127944"/>
                  </a:lnTo>
                  <a:lnTo>
                    <a:pt x="339378" y="80414"/>
                  </a:lnTo>
                  <a:lnTo>
                    <a:pt x="327591" y="35812"/>
                  </a:lnTo>
                  <a:lnTo>
                    <a:pt x="304018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1584049" y="5983785"/>
              <a:ext cx="150495" cy="189865"/>
            </a:xfrm>
            <a:custGeom>
              <a:avLst/>
              <a:gdLst/>
              <a:ahLst/>
              <a:cxnLst/>
              <a:rect l="l" t="t" r="r" b="b"/>
              <a:pathLst>
                <a:path w="150494" h="189864">
                  <a:moveTo>
                    <a:pt x="116803" y="0"/>
                  </a:moveTo>
                  <a:lnTo>
                    <a:pt x="33496" y="0"/>
                  </a:lnTo>
                  <a:lnTo>
                    <a:pt x="8373" y="42167"/>
                  </a:lnTo>
                  <a:lnTo>
                    <a:pt x="0" y="94742"/>
                  </a:lnTo>
                  <a:lnTo>
                    <a:pt x="8373" y="147317"/>
                  </a:lnTo>
                  <a:lnTo>
                    <a:pt x="33496" y="189486"/>
                  </a:lnTo>
                  <a:lnTo>
                    <a:pt x="116803" y="189486"/>
                  </a:lnTo>
                  <a:lnTo>
                    <a:pt x="141925" y="147317"/>
                  </a:lnTo>
                  <a:lnTo>
                    <a:pt x="150299" y="94742"/>
                  </a:lnTo>
                  <a:lnTo>
                    <a:pt x="141925" y="42167"/>
                  </a:lnTo>
                  <a:lnTo>
                    <a:pt x="116803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1483050" y="5981000"/>
              <a:ext cx="128905" cy="205740"/>
            </a:xfrm>
            <a:custGeom>
              <a:avLst/>
              <a:gdLst/>
              <a:ahLst/>
              <a:cxnLst/>
              <a:rect l="l" t="t" r="r" b="b"/>
              <a:pathLst>
                <a:path w="128905" h="205739">
                  <a:moveTo>
                    <a:pt x="93942" y="0"/>
                  </a:moveTo>
                  <a:lnTo>
                    <a:pt x="34913" y="0"/>
                  </a:lnTo>
                  <a:lnTo>
                    <a:pt x="11637" y="35360"/>
                  </a:lnTo>
                  <a:lnTo>
                    <a:pt x="0" y="79399"/>
                  </a:lnTo>
                  <a:lnTo>
                    <a:pt x="0" y="126330"/>
                  </a:lnTo>
                  <a:lnTo>
                    <a:pt x="11637" y="170369"/>
                  </a:lnTo>
                  <a:lnTo>
                    <a:pt x="34913" y="205730"/>
                  </a:lnTo>
                  <a:lnTo>
                    <a:pt x="93942" y="205730"/>
                  </a:lnTo>
                  <a:lnTo>
                    <a:pt x="117218" y="170369"/>
                  </a:lnTo>
                  <a:lnTo>
                    <a:pt x="128856" y="126330"/>
                  </a:lnTo>
                  <a:lnTo>
                    <a:pt x="128856" y="79399"/>
                  </a:lnTo>
                  <a:lnTo>
                    <a:pt x="117218" y="35360"/>
                  </a:lnTo>
                  <a:lnTo>
                    <a:pt x="93942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1813137" y="5946889"/>
              <a:ext cx="429259" cy="248285"/>
            </a:xfrm>
            <a:custGeom>
              <a:avLst/>
              <a:gdLst/>
              <a:ahLst/>
              <a:cxnLst/>
              <a:rect l="l" t="t" r="r" b="b"/>
              <a:pathLst>
                <a:path w="429260" h="248285">
                  <a:moveTo>
                    <a:pt x="384972" y="0"/>
                  </a:moveTo>
                  <a:lnTo>
                    <a:pt x="43876" y="0"/>
                  </a:lnTo>
                  <a:lnTo>
                    <a:pt x="19500" y="34635"/>
                  </a:lnTo>
                  <a:lnTo>
                    <a:pt x="4874" y="77349"/>
                  </a:lnTo>
                  <a:lnTo>
                    <a:pt x="0" y="124102"/>
                  </a:lnTo>
                  <a:lnTo>
                    <a:pt x="4874" y="170855"/>
                  </a:lnTo>
                  <a:lnTo>
                    <a:pt x="19500" y="213570"/>
                  </a:lnTo>
                  <a:lnTo>
                    <a:pt x="43876" y="248207"/>
                  </a:lnTo>
                  <a:lnTo>
                    <a:pt x="384972" y="248207"/>
                  </a:lnTo>
                  <a:lnTo>
                    <a:pt x="409348" y="213570"/>
                  </a:lnTo>
                  <a:lnTo>
                    <a:pt x="423974" y="170855"/>
                  </a:lnTo>
                  <a:lnTo>
                    <a:pt x="428849" y="124102"/>
                  </a:lnTo>
                  <a:lnTo>
                    <a:pt x="423974" y="77349"/>
                  </a:lnTo>
                  <a:lnTo>
                    <a:pt x="409348" y="34635"/>
                  </a:lnTo>
                  <a:lnTo>
                    <a:pt x="384972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5" name="object 35"/>
          <p:cNvSpPr/>
          <p:nvPr/>
        </p:nvSpPr>
        <p:spPr>
          <a:xfrm>
            <a:off x="881242" y="5995973"/>
            <a:ext cx="610870" cy="187960"/>
          </a:xfrm>
          <a:custGeom>
            <a:avLst/>
            <a:gdLst/>
            <a:ahLst/>
            <a:cxnLst/>
            <a:rect l="l" t="t" r="r" b="b"/>
            <a:pathLst>
              <a:path w="610869" h="187960">
                <a:moveTo>
                  <a:pt x="577101" y="0"/>
                </a:moveTo>
                <a:lnTo>
                  <a:pt x="33162" y="0"/>
                </a:lnTo>
                <a:lnTo>
                  <a:pt x="8290" y="41746"/>
                </a:lnTo>
                <a:lnTo>
                  <a:pt x="0" y="93797"/>
                </a:lnTo>
                <a:lnTo>
                  <a:pt x="8290" y="145847"/>
                </a:lnTo>
                <a:lnTo>
                  <a:pt x="33162" y="187595"/>
                </a:lnTo>
                <a:lnTo>
                  <a:pt x="577101" y="187595"/>
                </a:lnTo>
                <a:lnTo>
                  <a:pt x="601973" y="145847"/>
                </a:lnTo>
                <a:lnTo>
                  <a:pt x="610263" y="93797"/>
                </a:lnTo>
                <a:lnTo>
                  <a:pt x="601973" y="41746"/>
                </a:lnTo>
                <a:lnTo>
                  <a:pt x="577101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881240" y="5592178"/>
            <a:ext cx="5949950" cy="372110"/>
          </a:xfrm>
          <a:custGeom>
            <a:avLst/>
            <a:gdLst/>
            <a:ahLst/>
            <a:cxnLst/>
            <a:rect l="l" t="t" r="r" b="b"/>
            <a:pathLst>
              <a:path w="5949950" h="372110">
                <a:moveTo>
                  <a:pt x="5949785" y="93802"/>
                </a:moveTo>
                <a:lnTo>
                  <a:pt x="5941492" y="41757"/>
                </a:lnTo>
                <a:lnTo>
                  <a:pt x="5916625" y="0"/>
                </a:lnTo>
                <a:lnTo>
                  <a:pt x="2637155" y="0"/>
                </a:lnTo>
                <a:lnTo>
                  <a:pt x="2612275" y="41757"/>
                </a:lnTo>
                <a:lnTo>
                  <a:pt x="2603982" y="93802"/>
                </a:lnTo>
                <a:lnTo>
                  <a:pt x="2612275" y="145846"/>
                </a:lnTo>
                <a:lnTo>
                  <a:pt x="2635224" y="184378"/>
                </a:lnTo>
                <a:lnTo>
                  <a:pt x="33159" y="184378"/>
                </a:lnTo>
                <a:lnTo>
                  <a:pt x="8293" y="226123"/>
                </a:lnTo>
                <a:lnTo>
                  <a:pt x="0" y="278180"/>
                </a:lnTo>
                <a:lnTo>
                  <a:pt x="8293" y="330225"/>
                </a:lnTo>
                <a:lnTo>
                  <a:pt x="33159" y="371970"/>
                </a:lnTo>
                <a:lnTo>
                  <a:pt x="2776143" y="371970"/>
                </a:lnTo>
                <a:lnTo>
                  <a:pt x="2801023" y="330225"/>
                </a:lnTo>
                <a:lnTo>
                  <a:pt x="2809303" y="278180"/>
                </a:lnTo>
                <a:lnTo>
                  <a:pt x="2801023" y="226123"/>
                </a:lnTo>
                <a:lnTo>
                  <a:pt x="2778061" y="187604"/>
                </a:lnTo>
                <a:lnTo>
                  <a:pt x="5916625" y="187604"/>
                </a:lnTo>
                <a:lnTo>
                  <a:pt x="5941492" y="145846"/>
                </a:lnTo>
                <a:lnTo>
                  <a:pt x="5949785" y="9380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3892062" y="5776548"/>
            <a:ext cx="2927350" cy="187960"/>
          </a:xfrm>
          <a:custGeom>
            <a:avLst/>
            <a:gdLst/>
            <a:ahLst/>
            <a:cxnLst/>
            <a:rect l="l" t="t" r="r" b="b"/>
            <a:pathLst>
              <a:path w="2927350" h="187960">
                <a:moveTo>
                  <a:pt x="2893960" y="-1"/>
                </a:moveTo>
                <a:lnTo>
                  <a:pt x="33160" y="-1"/>
                </a:lnTo>
                <a:lnTo>
                  <a:pt x="8289" y="41746"/>
                </a:lnTo>
                <a:lnTo>
                  <a:pt x="-1" y="93796"/>
                </a:lnTo>
                <a:lnTo>
                  <a:pt x="8289" y="145846"/>
                </a:lnTo>
                <a:lnTo>
                  <a:pt x="33160" y="187594"/>
                </a:lnTo>
                <a:lnTo>
                  <a:pt x="2893960" y="187594"/>
                </a:lnTo>
                <a:lnTo>
                  <a:pt x="2918832" y="145846"/>
                </a:lnTo>
                <a:lnTo>
                  <a:pt x="2927122" y="93796"/>
                </a:lnTo>
                <a:lnTo>
                  <a:pt x="2918832" y="41746"/>
                </a:lnTo>
                <a:lnTo>
                  <a:pt x="2893960" y="-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 txBox="1"/>
          <p:nvPr/>
        </p:nvSpPr>
        <p:spPr>
          <a:xfrm>
            <a:off x="901700" y="900176"/>
            <a:ext cx="5900420" cy="2426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5" b="1">
                <a:latin typeface="Calibri"/>
                <a:cs typeface="Calibri"/>
              </a:rPr>
              <a:t>Section</a:t>
            </a:r>
            <a:r>
              <a:rPr dirty="0" sz="1600" spc="-2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2-6</a:t>
            </a:r>
            <a:r>
              <a:rPr dirty="0" sz="1600" spc="-2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:</a:t>
            </a:r>
            <a:r>
              <a:rPr dirty="0" sz="1600" spc="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Chain</a:t>
            </a:r>
            <a:r>
              <a:rPr dirty="0" sz="1600" spc="-1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Rule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550">
              <a:latin typeface="Calibri"/>
              <a:cs typeface="Calibri"/>
            </a:endParaRPr>
          </a:p>
          <a:p>
            <a:pPr marL="12700" marR="5080">
              <a:lnSpc>
                <a:spcPct val="109500"/>
              </a:lnSpc>
            </a:pPr>
            <a:r>
              <a:rPr dirty="0" sz="1100">
                <a:latin typeface="Calibri"/>
                <a:cs typeface="Calibri"/>
              </a:rPr>
              <a:t>We’ve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standard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variable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throughout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couple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 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extend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chain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 </a:t>
            </a:r>
            <a:r>
              <a:rPr dirty="0" sz="1100">
                <a:latin typeface="Calibri"/>
                <a:cs typeface="Calibri"/>
              </a:rPr>
              <a:t>out 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complicated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situations.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Before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actually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5">
                <a:latin typeface="Calibri"/>
                <a:cs typeface="Calibri"/>
              </a:rPr>
              <a:t> first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review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-5">
                <a:latin typeface="Calibri"/>
                <a:cs typeface="Calibri"/>
              </a:rPr>
              <a:t> functions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one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ts val="117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that’s probably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familiar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most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people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following.</a:t>
            </a:r>
            <a:endParaRPr sz="1100">
              <a:latin typeface="Calibri"/>
              <a:cs typeface="Calibri"/>
            </a:endParaRPr>
          </a:p>
          <a:p>
            <a:pPr algn="ctr" marR="379095">
              <a:lnSpc>
                <a:spcPts val="2010"/>
              </a:lnSpc>
              <a:tabLst>
                <a:tab pos="1840230" algn="l"/>
              </a:tabLst>
            </a:pP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sz="1200" spc="-60" i="1">
                <a:latin typeface="Times New Roman"/>
                <a:cs typeface="Times New Roman"/>
              </a:rPr>
              <a:t> </a:t>
            </a:r>
            <a:r>
              <a:rPr dirty="0" baseline="-3472" sz="2400" spc="-209">
                <a:latin typeface="Symbol"/>
                <a:cs typeface="Symbol"/>
              </a:rPr>
              <a:t></a:t>
            </a:r>
            <a:r>
              <a:rPr dirty="0" baseline="-3472" sz="2400" spc="-367">
                <a:latin typeface="Times New Roman"/>
                <a:cs typeface="Times New Roman"/>
              </a:rPr>
              <a:t> </a:t>
            </a:r>
            <a:r>
              <a:rPr dirty="0" sz="1200" spc="90" i="1">
                <a:latin typeface="Times New Roman"/>
                <a:cs typeface="Times New Roman"/>
              </a:rPr>
              <a:t>x</a:t>
            </a:r>
            <a:r>
              <a:rPr dirty="0" baseline="-3472" sz="2400" spc="-209">
                <a:latin typeface="Symbol"/>
                <a:cs typeface="Symbol"/>
              </a:rPr>
              <a:t></a:t>
            </a:r>
            <a:r>
              <a:rPr dirty="0" baseline="-3472" sz="2400" spc="-20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baseline="-4629" sz="2700" spc="-307">
                <a:latin typeface="Symbol"/>
                <a:cs typeface="Symbol"/>
              </a:rPr>
              <a:t></a:t>
            </a:r>
            <a:r>
              <a:rPr dirty="0" baseline="-4629" sz="2700" spc="-45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g</a:t>
            </a:r>
            <a:r>
              <a:rPr dirty="0" sz="1200" spc="-95" i="1">
                <a:latin typeface="Times New Roman"/>
                <a:cs typeface="Times New Roman"/>
              </a:rPr>
              <a:t> </a:t>
            </a:r>
            <a:r>
              <a:rPr dirty="0" baseline="-3472" sz="2400" spc="-209">
                <a:latin typeface="Symbol"/>
                <a:cs typeface="Symbol"/>
              </a:rPr>
              <a:t></a:t>
            </a:r>
            <a:r>
              <a:rPr dirty="0" baseline="-3472" sz="2400" spc="-367">
                <a:latin typeface="Times New Roman"/>
                <a:cs typeface="Times New Roman"/>
              </a:rPr>
              <a:t> </a:t>
            </a:r>
            <a:r>
              <a:rPr dirty="0" sz="1200" spc="90" i="1">
                <a:latin typeface="Times New Roman"/>
                <a:cs typeface="Times New Roman"/>
              </a:rPr>
              <a:t>x</a:t>
            </a:r>
            <a:r>
              <a:rPr dirty="0" baseline="-3472" sz="2400" spc="-112">
                <a:latin typeface="Symbol"/>
                <a:cs typeface="Symbol"/>
              </a:rPr>
              <a:t></a:t>
            </a:r>
            <a:r>
              <a:rPr dirty="0" baseline="-4629" sz="2700" spc="-307">
                <a:latin typeface="Symbol"/>
                <a:cs typeface="Symbol"/>
              </a:rPr>
              <a:t></a:t>
            </a:r>
            <a:r>
              <a:rPr dirty="0" baseline="-4629" sz="27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sz="1200" spc="-190" i="1">
                <a:latin typeface="Times New Roman"/>
                <a:cs typeface="Times New Roman"/>
              </a:rPr>
              <a:t> </a:t>
            </a:r>
            <a:r>
              <a:rPr dirty="0" baseline="2314" sz="1800" spc="142">
                <a:latin typeface="Symbol"/>
                <a:cs typeface="Symbol"/>
              </a:rPr>
              <a:t></a:t>
            </a:r>
            <a:r>
              <a:rPr dirty="0" baseline="-3472" sz="2400" spc="-209">
                <a:latin typeface="Symbol"/>
                <a:cs typeface="Symbol"/>
              </a:rPr>
              <a:t></a:t>
            </a:r>
            <a:r>
              <a:rPr dirty="0" baseline="-3472" sz="2400" spc="-367">
                <a:latin typeface="Times New Roman"/>
                <a:cs typeface="Times New Roman"/>
              </a:rPr>
              <a:t> </a:t>
            </a:r>
            <a:r>
              <a:rPr dirty="0" sz="1200" spc="90" i="1">
                <a:latin typeface="Times New Roman"/>
                <a:cs typeface="Times New Roman"/>
              </a:rPr>
              <a:t>x</a:t>
            </a:r>
            <a:r>
              <a:rPr dirty="0" baseline="-3472" sz="2400" spc="-209">
                <a:latin typeface="Symbol"/>
                <a:cs typeface="Symbol"/>
              </a:rPr>
              <a:t></a:t>
            </a:r>
            <a:r>
              <a:rPr dirty="0" baseline="-3472" sz="2400" spc="-20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baseline="2314" sz="1800" spc="142">
                <a:latin typeface="Symbol"/>
                <a:cs typeface="Symbol"/>
              </a:rPr>
              <a:t></a:t>
            </a:r>
            <a:r>
              <a:rPr dirty="0" baseline="-4629" sz="2700" spc="-307">
                <a:latin typeface="Symbol"/>
                <a:cs typeface="Symbol"/>
              </a:rPr>
              <a:t></a:t>
            </a:r>
            <a:r>
              <a:rPr dirty="0" baseline="-4629" sz="2700" spc="-45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g</a:t>
            </a:r>
            <a:r>
              <a:rPr dirty="0" sz="1200" spc="-95" i="1">
                <a:latin typeface="Times New Roman"/>
                <a:cs typeface="Times New Roman"/>
              </a:rPr>
              <a:t> </a:t>
            </a:r>
            <a:r>
              <a:rPr dirty="0" baseline="-3472" sz="2400" spc="-209">
                <a:latin typeface="Symbol"/>
                <a:cs typeface="Symbol"/>
              </a:rPr>
              <a:t></a:t>
            </a:r>
            <a:r>
              <a:rPr dirty="0" baseline="-3472" sz="2400" spc="-367">
                <a:latin typeface="Times New Roman"/>
                <a:cs typeface="Times New Roman"/>
              </a:rPr>
              <a:t> </a:t>
            </a:r>
            <a:r>
              <a:rPr dirty="0" sz="1200" spc="90" i="1">
                <a:latin typeface="Times New Roman"/>
                <a:cs typeface="Times New Roman"/>
              </a:rPr>
              <a:t>x</a:t>
            </a:r>
            <a:r>
              <a:rPr dirty="0" baseline="-3472" sz="2400" spc="-112">
                <a:latin typeface="Symbol"/>
                <a:cs typeface="Symbol"/>
              </a:rPr>
              <a:t></a:t>
            </a:r>
            <a:r>
              <a:rPr dirty="0" baseline="-4629" sz="2700" spc="-307">
                <a:latin typeface="Symbol"/>
                <a:cs typeface="Symbol"/>
              </a:rPr>
              <a:t></a:t>
            </a:r>
            <a:r>
              <a:rPr dirty="0" baseline="-4629" sz="2700" spc="-375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g</a:t>
            </a:r>
            <a:r>
              <a:rPr dirty="0" baseline="2314" sz="1800" spc="142">
                <a:latin typeface="Symbol"/>
                <a:cs typeface="Symbol"/>
              </a:rPr>
              <a:t></a:t>
            </a:r>
            <a:r>
              <a:rPr dirty="0" baseline="-3472" sz="2400" spc="-209">
                <a:latin typeface="Symbol"/>
                <a:cs typeface="Symbol"/>
              </a:rPr>
              <a:t></a:t>
            </a:r>
            <a:r>
              <a:rPr dirty="0" baseline="-3472" sz="2400" spc="-367">
                <a:latin typeface="Times New Roman"/>
                <a:cs typeface="Times New Roman"/>
              </a:rPr>
              <a:t> </a:t>
            </a:r>
            <a:r>
              <a:rPr dirty="0" sz="1200" spc="90" i="1">
                <a:latin typeface="Times New Roman"/>
                <a:cs typeface="Times New Roman"/>
              </a:rPr>
              <a:t>x</a:t>
            </a:r>
            <a:r>
              <a:rPr dirty="0" baseline="-3472" sz="2400" spc="-209">
                <a:latin typeface="Symbol"/>
                <a:cs typeface="Symbol"/>
              </a:rPr>
              <a:t></a:t>
            </a:r>
            <a:endParaRPr baseline="-3472" sz="2400">
              <a:latin typeface="Symbol"/>
              <a:cs typeface="Symbol"/>
            </a:endParaRPr>
          </a:p>
          <a:p>
            <a:pPr marL="12700" marR="45085">
              <a:lnSpc>
                <a:spcPct val="110000"/>
              </a:lnSpc>
              <a:spcBef>
                <a:spcPts val="1610"/>
              </a:spcBef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an alternate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while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probably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much</a:t>
            </a:r>
            <a:r>
              <a:rPr dirty="0" sz="1100" spc="-5">
                <a:latin typeface="Calibri"/>
                <a:cs typeface="Calibri"/>
              </a:rPr>
              <a:t> 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Calculus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more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convenient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 </a:t>
            </a:r>
            <a:r>
              <a:rPr dirty="0" sz="1100">
                <a:latin typeface="Calibri"/>
                <a:cs typeface="Calibri"/>
              </a:rPr>
              <a:t>match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4971573" y="3538286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151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40" name="object 40"/>
          <p:cNvGrpSpPr/>
          <p:nvPr/>
        </p:nvGrpSpPr>
        <p:grpSpPr>
          <a:xfrm>
            <a:off x="5297497" y="3534553"/>
            <a:ext cx="354965" cy="7620"/>
            <a:chOff x="5297497" y="3534553"/>
            <a:chExt cx="354965" cy="7620"/>
          </a:xfrm>
        </p:grpSpPr>
        <p:sp>
          <p:nvSpPr>
            <p:cNvPr id="41" name="object 41"/>
            <p:cNvSpPr/>
            <p:nvPr/>
          </p:nvSpPr>
          <p:spPr>
            <a:xfrm>
              <a:off x="5297497" y="3538287"/>
              <a:ext cx="164465" cy="0"/>
            </a:xfrm>
            <a:custGeom>
              <a:avLst/>
              <a:gdLst/>
              <a:ahLst/>
              <a:cxnLst/>
              <a:rect l="l" t="t" r="r" b="b"/>
              <a:pathLst>
                <a:path w="164464" h="0">
                  <a:moveTo>
                    <a:pt x="0" y="0"/>
                  </a:moveTo>
                  <a:lnTo>
                    <a:pt x="164151" y="0"/>
                  </a:lnTo>
                </a:path>
              </a:pathLst>
            </a:custGeom>
            <a:ln w="746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5490196" y="3538288"/>
              <a:ext cx="161925" cy="0"/>
            </a:xfrm>
            <a:custGeom>
              <a:avLst/>
              <a:gdLst/>
              <a:ahLst/>
              <a:cxnLst/>
              <a:rect l="l" t="t" r="r" b="b"/>
              <a:pathLst>
                <a:path w="161925" h="0">
                  <a:moveTo>
                    <a:pt x="0" y="0"/>
                  </a:moveTo>
                  <a:lnTo>
                    <a:pt x="161772" y="0"/>
                  </a:lnTo>
                </a:path>
              </a:pathLst>
            </a:custGeom>
            <a:ln w="746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3" name="object 43"/>
          <p:cNvSpPr txBox="1"/>
          <p:nvPr/>
        </p:nvSpPr>
        <p:spPr>
          <a:xfrm>
            <a:off x="1644911" y="3412394"/>
            <a:ext cx="12382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-10">
                <a:latin typeface="Times New Roman"/>
                <a:cs typeface="Times New Roman"/>
              </a:rPr>
              <a:t>I</a:t>
            </a:r>
            <a:r>
              <a:rPr dirty="0" sz="1150" spc="15">
                <a:latin typeface="Times New Roman"/>
                <a:cs typeface="Times New Roman"/>
              </a:rPr>
              <a:t>f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024812" y="3412394"/>
            <a:ext cx="166243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1387475" algn="l"/>
              </a:tabLst>
            </a:pPr>
            <a:r>
              <a:rPr dirty="0" sz="1150" spc="10">
                <a:latin typeface="Times New Roman"/>
                <a:cs typeface="Times New Roman"/>
              </a:rPr>
              <a:t>a</a:t>
            </a:r>
            <a:r>
              <a:rPr dirty="0" sz="1150" spc="20">
                <a:latin typeface="Times New Roman"/>
                <a:cs typeface="Times New Roman"/>
              </a:rPr>
              <a:t>nd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15">
                <a:latin typeface="Times New Roman"/>
                <a:cs typeface="Times New Roman"/>
              </a:rPr>
              <a:t>th</a:t>
            </a:r>
            <a:r>
              <a:rPr dirty="0" sz="1150" spc="10">
                <a:latin typeface="Times New Roman"/>
                <a:cs typeface="Times New Roman"/>
              </a:rPr>
              <a:t>e</a:t>
            </a:r>
            <a:r>
              <a:rPr dirty="0" sz="1150" spc="20">
                <a:latin typeface="Times New Roman"/>
                <a:cs typeface="Times New Roman"/>
              </a:rPr>
              <a:t>n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127850" y="3376625"/>
            <a:ext cx="1890395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375410" algn="l"/>
              </a:tabLst>
            </a:pP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30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 </a:t>
            </a:r>
            <a:r>
              <a:rPr dirty="0" baseline="4830" sz="1725" spc="-112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f</a:t>
            </a:r>
            <a:r>
              <a:rPr dirty="0" baseline="4830" sz="1725" spc="16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16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	</a:t>
            </a:r>
            <a:r>
              <a:rPr dirty="0" baseline="4830" sz="1725" spc="30" i="1">
                <a:latin typeface="Times New Roman"/>
                <a:cs typeface="Times New Roman"/>
              </a:rPr>
              <a:t>x</a:t>
            </a:r>
            <a:r>
              <a:rPr dirty="0" baseline="4830" sz="1725" spc="7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67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g</a:t>
            </a:r>
            <a:r>
              <a:rPr dirty="0" baseline="4830" sz="1725" spc="-127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942988" y="3317278"/>
            <a:ext cx="73850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sz="1150" spc="20" i="1">
                <a:latin typeface="Times New Roman"/>
                <a:cs typeface="Times New Roman"/>
              </a:rPr>
              <a:t>dy</a:t>
            </a:r>
            <a:r>
              <a:rPr dirty="0" sz="1150" spc="90" i="1">
                <a:latin typeface="Times New Roman"/>
                <a:cs typeface="Times New Roman"/>
              </a:rPr>
              <a:t> </a:t>
            </a:r>
            <a:r>
              <a:rPr dirty="0" baseline="-36231" sz="1725" spc="37">
                <a:latin typeface="Symbol"/>
                <a:cs typeface="Symbol"/>
              </a:rPr>
              <a:t></a:t>
            </a:r>
            <a:r>
              <a:rPr dirty="0" baseline="-36231" sz="1725" spc="89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dy</a:t>
            </a:r>
            <a:r>
              <a:rPr dirty="0" sz="1150" spc="75" i="1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dx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4979093" y="3530305"/>
            <a:ext cx="66167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328930" algn="l"/>
              </a:tabLst>
            </a:pPr>
            <a:r>
              <a:rPr dirty="0" sz="1150" spc="15" i="1">
                <a:latin typeface="Times New Roman"/>
                <a:cs typeface="Times New Roman"/>
              </a:rPr>
              <a:t>dt	</a:t>
            </a:r>
            <a:r>
              <a:rPr dirty="0" sz="1150" spc="20" i="1">
                <a:latin typeface="Times New Roman"/>
                <a:cs typeface="Times New Roman"/>
              </a:rPr>
              <a:t>dx</a:t>
            </a:r>
            <a:r>
              <a:rPr dirty="0" sz="1150" spc="90" i="1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dt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2426907" y="4114235"/>
            <a:ext cx="167640" cy="0"/>
          </a:xfrm>
          <a:custGeom>
            <a:avLst/>
            <a:gdLst/>
            <a:ahLst/>
            <a:cxnLst/>
            <a:rect l="l" t="t" r="r" b="b"/>
            <a:pathLst>
              <a:path w="167639" h="0">
                <a:moveTo>
                  <a:pt x="0" y="0"/>
                </a:moveTo>
                <a:lnTo>
                  <a:pt x="167205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 txBox="1"/>
          <p:nvPr/>
        </p:nvSpPr>
        <p:spPr>
          <a:xfrm>
            <a:off x="2423903" y="3893220"/>
            <a:ext cx="17208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30" i="1">
                <a:latin typeface="Times New Roman"/>
                <a:cs typeface="Times New Roman"/>
              </a:rPr>
              <a:t>dy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901700" y="3996913"/>
            <a:ext cx="590169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1749425" algn="l"/>
              </a:tabLst>
            </a:pPr>
            <a:r>
              <a:rPr dirty="0" sz="1100">
                <a:latin typeface="Calibri"/>
                <a:cs typeface="Calibri"/>
              </a:rPr>
              <a:t>Notice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	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 </a:t>
            </a:r>
            <a:r>
              <a:rPr dirty="0" sz="1100">
                <a:latin typeface="Calibri"/>
                <a:cs typeface="Calibri"/>
              </a:rPr>
              <a:t>sense</a:t>
            </a:r>
            <a:r>
              <a:rPr dirty="0" sz="1100" spc="-5">
                <a:latin typeface="Calibri"/>
                <a:cs typeface="Calibri"/>
              </a:rPr>
              <a:t> 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 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were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plug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for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>
                <a:latin typeface="Calibri"/>
                <a:cs typeface="Calibri"/>
              </a:rPr>
              <a:t>then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901565" y="4106245"/>
            <a:ext cx="5880735" cy="75057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545590">
              <a:lnSpc>
                <a:spcPct val="100000"/>
              </a:lnSpc>
              <a:spcBef>
                <a:spcPts val="135"/>
              </a:spcBef>
            </a:pPr>
            <a:r>
              <a:rPr dirty="0" sz="1150" spc="25" i="1">
                <a:latin typeface="Times New Roman"/>
                <a:cs typeface="Times New Roman"/>
              </a:rPr>
              <a:t>dt</a:t>
            </a:r>
            <a:endParaRPr sz="1150">
              <a:latin typeface="Times New Roman"/>
              <a:cs typeface="Times New Roman"/>
            </a:endParaRPr>
          </a:p>
          <a:p>
            <a:pPr marL="12700" marR="5080" indent="-635">
              <a:lnSpc>
                <a:spcPts val="1440"/>
              </a:lnSpc>
              <a:spcBef>
                <a:spcPts val="25"/>
              </a:spcBef>
            </a:pPr>
            <a:r>
              <a:rPr dirty="0" sz="1100">
                <a:latin typeface="Calibri"/>
                <a:cs typeface="Calibri"/>
              </a:rPr>
              <a:t>would</a:t>
            </a:r>
            <a:r>
              <a:rPr dirty="0" sz="1100" spc="-5">
                <a:latin typeface="Calibri"/>
                <a:cs typeface="Calibri"/>
              </a:rPr>
              <a:t> be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.  </a:t>
            </a:r>
            <a:r>
              <a:rPr dirty="0" sz="1100" spc="-5">
                <a:latin typeface="Calibri"/>
                <a:cs typeface="Calibri"/>
              </a:rPr>
              <a:t>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remember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chain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to</a:t>
            </a:r>
            <a:r>
              <a:rPr dirty="0" sz="1100">
                <a:latin typeface="Calibri"/>
                <a:cs typeface="Calibri"/>
              </a:rPr>
              <a:t> note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think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right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fractions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dx</a:t>
            </a:r>
            <a:r>
              <a:rPr dirty="0" sz="1100" spc="-5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cancel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both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dirty="0" sz="1100" spc="-5">
                <a:latin typeface="Calibri"/>
                <a:cs typeface="Calibri"/>
              </a:rPr>
              <a:t>sides.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901706" y="5016956"/>
            <a:ext cx="5908675" cy="13989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36830">
              <a:lnSpc>
                <a:spcPct val="1091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way </a:t>
            </a:r>
            <a:r>
              <a:rPr dirty="0" sz="1100" spc="-5">
                <a:latin typeface="Calibri"/>
                <a:cs typeface="Calibri"/>
              </a:rPr>
              <a:t>let’s </a:t>
            </a:r>
            <a:r>
              <a:rPr dirty="0" sz="1100">
                <a:latin typeface="Calibri"/>
                <a:cs typeface="Calibri"/>
              </a:rPr>
              <a:t>move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more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complicated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rules that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liable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run across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course.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109100"/>
              </a:lnSpc>
            </a:pP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many </a:t>
            </a:r>
            <a:r>
              <a:rPr dirty="0" sz="1100" spc="-5">
                <a:latin typeface="Calibri"/>
                <a:cs typeface="Calibri"/>
              </a:rPr>
              <a:t>topics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multivariable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calculus,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many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depending</a:t>
            </a:r>
            <a:r>
              <a:rPr dirty="0" sz="1100">
                <a:latin typeface="Calibri"/>
                <a:cs typeface="Calibri"/>
              </a:rPr>
              <a:t> upon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number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variables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dealing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discussion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variables,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1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 </a:t>
            </a:r>
            <a:r>
              <a:rPr dirty="0" baseline="4629" sz="1800" spc="-7" i="1">
                <a:latin typeface="Times New Roman"/>
                <a:cs typeface="Times New Roman"/>
              </a:rPr>
              <a:t>y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14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36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From </a:t>
            </a:r>
            <a:r>
              <a:rPr dirty="0" baseline="5050" sz="1650" spc="-7">
                <a:latin typeface="Calibri"/>
                <a:cs typeface="Calibri"/>
              </a:rPr>
              <a:t>this point there are still </a:t>
            </a:r>
            <a:r>
              <a:rPr dirty="0" baseline="5050" sz="1650">
                <a:latin typeface="Calibri"/>
                <a:cs typeface="Calibri"/>
              </a:rPr>
              <a:t>many </a:t>
            </a:r>
            <a:r>
              <a:rPr dirty="0" baseline="5050" sz="1650" spc="-7">
                <a:latin typeface="Calibri"/>
                <a:cs typeface="Calibri"/>
              </a:rPr>
              <a:t>different possibilities that we </a:t>
            </a:r>
            <a:r>
              <a:rPr dirty="0" baseline="5050" sz="1650">
                <a:latin typeface="Calibri"/>
                <a:cs typeface="Calibri"/>
              </a:rPr>
              <a:t>can </a:t>
            </a:r>
            <a:r>
              <a:rPr dirty="0" baseline="5050" sz="1650" spc="-7">
                <a:latin typeface="Calibri"/>
                <a:cs typeface="Calibri"/>
              </a:rPr>
              <a:t>look at. 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looking at two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distinct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prior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generalizing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whole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4201018" y="6813308"/>
            <a:ext cx="160020" cy="0"/>
          </a:xfrm>
          <a:custGeom>
            <a:avLst/>
            <a:gdLst/>
            <a:ahLst/>
            <a:cxnLst/>
            <a:rect l="l" t="t" r="r" b="b"/>
            <a:pathLst>
              <a:path w="160020" h="0">
                <a:moveTo>
                  <a:pt x="0" y="0"/>
                </a:moveTo>
                <a:lnTo>
                  <a:pt x="159472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 txBox="1"/>
          <p:nvPr/>
        </p:nvSpPr>
        <p:spPr>
          <a:xfrm>
            <a:off x="4205256" y="6805260"/>
            <a:ext cx="14605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5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876330" y="6643858"/>
            <a:ext cx="3590925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baseline="5050" sz="1650" b="1">
                <a:latin typeface="Calibri"/>
                <a:cs typeface="Calibri"/>
              </a:rPr>
              <a:t>Case</a:t>
            </a:r>
            <a:r>
              <a:rPr dirty="0" baseline="5050" sz="1650" spc="-7" b="1">
                <a:latin typeface="Calibri"/>
                <a:cs typeface="Calibri"/>
              </a:rPr>
              <a:t> </a:t>
            </a:r>
            <a:r>
              <a:rPr dirty="0" baseline="5050" sz="1650" b="1">
                <a:latin typeface="Calibri"/>
                <a:cs typeface="Calibri"/>
              </a:rPr>
              <a:t>1</a:t>
            </a:r>
            <a:r>
              <a:rPr dirty="0" baseline="5050" sz="1650" spc="-7" b="1">
                <a:latin typeface="Calibri"/>
                <a:cs typeface="Calibri"/>
              </a:rPr>
              <a:t> </a:t>
            </a:r>
            <a:r>
              <a:rPr dirty="0" baseline="5050" sz="1650" b="1">
                <a:latin typeface="Calibri"/>
                <a:cs typeface="Calibri"/>
              </a:rPr>
              <a:t>:</a:t>
            </a:r>
            <a:r>
              <a:rPr dirty="0" baseline="5050" sz="1650" spc="337" b="1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30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30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22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600" spc="-35">
                <a:latin typeface="Symbol"/>
                <a:cs typeface="Symbol"/>
              </a:rPr>
              <a:t></a:t>
            </a:r>
            <a:r>
              <a:rPr dirty="0" baseline="4629" sz="1800" spc="-52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0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</a:t>
            </a:r>
            <a:r>
              <a:rPr dirty="0" baseline="5050" sz="1650" spc="450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h</a:t>
            </a:r>
            <a:r>
              <a:rPr dirty="0" baseline="4629" sz="1800" spc="-254" i="1">
                <a:latin typeface="Times New Roman"/>
                <a:cs typeface="Times New Roman"/>
              </a:rPr>
              <a:t> </a:t>
            </a:r>
            <a:r>
              <a:rPr dirty="0" sz="1600" spc="-45">
                <a:latin typeface="Symbol"/>
                <a:cs typeface="Symbol"/>
              </a:rPr>
              <a:t></a:t>
            </a:r>
            <a:r>
              <a:rPr dirty="0" baseline="4629" sz="1800" spc="-6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 compute</a:t>
            </a:r>
            <a:r>
              <a:rPr dirty="0" baseline="5050" sz="1650" spc="419">
                <a:latin typeface="Calibri"/>
                <a:cs typeface="Calibri"/>
              </a:rPr>
              <a:t> </a:t>
            </a:r>
            <a:r>
              <a:rPr dirty="0" baseline="37037" sz="1800" spc="7" i="1">
                <a:latin typeface="Times New Roman"/>
                <a:cs typeface="Times New Roman"/>
              </a:rPr>
              <a:t>dz</a:t>
            </a:r>
            <a:r>
              <a:rPr dirty="0" baseline="37037" sz="1800" spc="82" i="1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914400" y="6864095"/>
            <a:ext cx="441959" cy="9525"/>
          </a:xfrm>
          <a:custGeom>
            <a:avLst/>
            <a:gdLst/>
            <a:ahLst/>
            <a:cxnLst/>
            <a:rect l="l" t="t" r="r" b="b"/>
            <a:pathLst>
              <a:path w="441959" h="9525">
                <a:moveTo>
                  <a:pt x="441959" y="0"/>
                </a:moveTo>
                <a:lnTo>
                  <a:pt x="0" y="0"/>
                </a:lnTo>
                <a:lnTo>
                  <a:pt x="0" y="9143"/>
                </a:lnTo>
                <a:lnTo>
                  <a:pt x="441959" y="9143"/>
                </a:lnTo>
                <a:lnTo>
                  <a:pt x="4419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/>
          <p:nvPr/>
        </p:nvSpPr>
        <p:spPr>
          <a:xfrm>
            <a:off x="3069635" y="8139557"/>
            <a:ext cx="156845" cy="0"/>
          </a:xfrm>
          <a:custGeom>
            <a:avLst/>
            <a:gdLst/>
            <a:ahLst/>
            <a:cxnLst/>
            <a:rect l="l" t="t" r="r" b="b"/>
            <a:pathLst>
              <a:path w="156844" h="0">
                <a:moveTo>
                  <a:pt x="0" y="0"/>
                </a:moveTo>
                <a:lnTo>
                  <a:pt x="156676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58" name="object 58"/>
          <p:cNvGrpSpPr/>
          <p:nvPr/>
        </p:nvGrpSpPr>
        <p:grpSpPr>
          <a:xfrm>
            <a:off x="3387735" y="8135786"/>
            <a:ext cx="354330" cy="7620"/>
            <a:chOff x="3387735" y="8135786"/>
            <a:chExt cx="354330" cy="7620"/>
          </a:xfrm>
        </p:grpSpPr>
        <p:sp>
          <p:nvSpPr>
            <p:cNvPr id="59" name="object 59"/>
            <p:cNvSpPr/>
            <p:nvPr/>
          </p:nvSpPr>
          <p:spPr>
            <a:xfrm>
              <a:off x="3387735" y="8139556"/>
              <a:ext cx="163830" cy="0"/>
            </a:xfrm>
            <a:custGeom>
              <a:avLst/>
              <a:gdLst/>
              <a:ahLst/>
              <a:cxnLst/>
              <a:rect l="l" t="t" r="r" b="b"/>
              <a:pathLst>
                <a:path w="163829" h="0">
                  <a:moveTo>
                    <a:pt x="0" y="0"/>
                  </a:moveTo>
                  <a:lnTo>
                    <a:pt x="163797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/>
            <p:cNvSpPr/>
            <p:nvPr/>
          </p:nvSpPr>
          <p:spPr>
            <a:xfrm>
              <a:off x="3580019" y="8139556"/>
              <a:ext cx="161925" cy="0"/>
            </a:xfrm>
            <a:custGeom>
              <a:avLst/>
              <a:gdLst/>
              <a:ahLst/>
              <a:cxnLst/>
              <a:rect l="l" t="t" r="r" b="b"/>
              <a:pathLst>
                <a:path w="161925" h="0">
                  <a:moveTo>
                    <a:pt x="0" y="0"/>
                  </a:moveTo>
                  <a:lnTo>
                    <a:pt x="161423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1" name="object 61"/>
          <p:cNvGrpSpPr/>
          <p:nvPr/>
        </p:nvGrpSpPr>
        <p:grpSpPr>
          <a:xfrm>
            <a:off x="3886250" y="8135786"/>
            <a:ext cx="356235" cy="7620"/>
            <a:chOff x="3886250" y="8135786"/>
            <a:chExt cx="356235" cy="7620"/>
          </a:xfrm>
        </p:grpSpPr>
        <p:sp>
          <p:nvSpPr>
            <p:cNvPr id="62" name="object 62"/>
            <p:cNvSpPr/>
            <p:nvPr/>
          </p:nvSpPr>
          <p:spPr>
            <a:xfrm>
              <a:off x="3886250" y="8139556"/>
              <a:ext cx="163830" cy="0"/>
            </a:xfrm>
            <a:custGeom>
              <a:avLst/>
              <a:gdLst/>
              <a:ahLst/>
              <a:cxnLst/>
              <a:rect l="l" t="t" r="r" b="b"/>
              <a:pathLst>
                <a:path w="163829" h="0">
                  <a:moveTo>
                    <a:pt x="0" y="0"/>
                  </a:moveTo>
                  <a:lnTo>
                    <a:pt x="163797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/>
            <p:cNvSpPr/>
            <p:nvPr/>
          </p:nvSpPr>
          <p:spPr>
            <a:xfrm>
              <a:off x="4078534" y="8139556"/>
              <a:ext cx="163830" cy="0"/>
            </a:xfrm>
            <a:custGeom>
              <a:avLst/>
              <a:gdLst/>
              <a:ahLst/>
              <a:cxnLst/>
              <a:rect l="l" t="t" r="r" b="b"/>
              <a:pathLst>
                <a:path w="163829" h="0">
                  <a:moveTo>
                    <a:pt x="0" y="0"/>
                  </a:moveTo>
                  <a:lnTo>
                    <a:pt x="163797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4" name="object 64"/>
          <p:cNvSpPr txBox="1"/>
          <p:nvPr/>
        </p:nvSpPr>
        <p:spPr>
          <a:xfrm>
            <a:off x="863459" y="6978528"/>
            <a:ext cx="5994400" cy="21012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50800" marR="43180">
              <a:lnSpc>
                <a:spcPct val="1095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analogous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standard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 Calculus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 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compute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ordinary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since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>
                <a:latin typeface="Calibri"/>
                <a:cs typeface="Calibri"/>
              </a:rPr>
              <a:t> would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chain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case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  <a:p>
            <a:pPr algn="ctr" marR="402590">
              <a:lnSpc>
                <a:spcPct val="100000"/>
              </a:lnSpc>
              <a:spcBef>
                <a:spcPts val="140"/>
              </a:spcBef>
            </a:pPr>
            <a:r>
              <a:rPr dirty="0" sz="1200" spc="-5" i="1">
                <a:latin typeface="Times New Roman"/>
                <a:cs typeface="Times New Roman"/>
              </a:rPr>
              <a:t>dz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</a:t>
            </a:r>
            <a:r>
              <a:rPr dirty="0" baseline="-34722" sz="1800" spc="6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30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</a:t>
            </a:r>
            <a:r>
              <a:rPr dirty="0" baseline="-34722" sz="1800" spc="-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30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dy</a:t>
            </a:r>
            <a:endParaRPr sz="1200">
              <a:latin typeface="Times New Roman"/>
              <a:cs typeface="Times New Roman"/>
            </a:endParaRPr>
          </a:p>
          <a:p>
            <a:pPr algn="ctr" marR="409575">
              <a:lnSpc>
                <a:spcPct val="100000"/>
              </a:lnSpc>
              <a:spcBef>
                <a:spcPts val="254"/>
              </a:spcBef>
              <a:tabLst>
                <a:tab pos="311785" algn="l"/>
                <a:tab pos="808990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dt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16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dt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250">
              <a:latin typeface="Times New Roman"/>
              <a:cs typeface="Times New Roman"/>
            </a:endParaRPr>
          </a:p>
          <a:p>
            <a:pPr marL="50800" marR="22225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basically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we’re doing 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f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respect </a:t>
            </a:r>
            <a:r>
              <a:rPr dirty="0" sz="1100">
                <a:latin typeface="Calibri"/>
                <a:cs typeface="Calibri"/>
              </a:rPr>
              <a:t>to each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multiplying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derivative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variable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respect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step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to then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add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07167" y="3656434"/>
            <a:ext cx="136460" cy="202689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881237" y="3230237"/>
            <a:ext cx="3068955" cy="648970"/>
            <a:chOff x="881237" y="3230237"/>
            <a:chExt cx="3068955" cy="648970"/>
          </a:xfrm>
        </p:grpSpPr>
        <p:sp>
          <p:nvSpPr>
            <p:cNvPr id="4" name="object 4"/>
            <p:cNvSpPr/>
            <p:nvPr/>
          </p:nvSpPr>
          <p:spPr>
            <a:xfrm>
              <a:off x="3869261" y="3761492"/>
              <a:ext cx="76200" cy="117475"/>
            </a:xfrm>
            <a:custGeom>
              <a:avLst/>
              <a:gdLst/>
              <a:ahLst/>
              <a:cxnLst/>
              <a:rect l="l" t="t" r="r" b="b"/>
              <a:pathLst>
                <a:path w="76200" h="117475">
                  <a:moveTo>
                    <a:pt x="54991" y="0"/>
                  </a:moveTo>
                  <a:lnTo>
                    <a:pt x="20717" y="0"/>
                  </a:lnTo>
                  <a:lnTo>
                    <a:pt x="5180" y="26077"/>
                  </a:lnTo>
                  <a:lnTo>
                    <a:pt x="2" y="58589"/>
                  </a:lnTo>
                  <a:lnTo>
                    <a:pt x="5180" y="91102"/>
                  </a:lnTo>
                  <a:lnTo>
                    <a:pt x="20717" y="117180"/>
                  </a:lnTo>
                  <a:lnTo>
                    <a:pt x="54991" y="117180"/>
                  </a:lnTo>
                  <a:lnTo>
                    <a:pt x="70527" y="91102"/>
                  </a:lnTo>
                  <a:lnTo>
                    <a:pt x="75705" y="58589"/>
                  </a:lnTo>
                  <a:lnTo>
                    <a:pt x="70527" y="26077"/>
                  </a:lnTo>
                  <a:lnTo>
                    <a:pt x="54991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3771098" y="3656434"/>
              <a:ext cx="161925" cy="203200"/>
            </a:xfrm>
            <a:custGeom>
              <a:avLst/>
              <a:gdLst/>
              <a:ahLst/>
              <a:cxnLst/>
              <a:rect l="l" t="t" r="r" b="b"/>
              <a:pathLst>
                <a:path w="161925" h="203200">
                  <a:moveTo>
                    <a:pt x="127515" y="0"/>
                  </a:moveTo>
                  <a:lnTo>
                    <a:pt x="34399" y="0"/>
                  </a:lnTo>
                  <a:lnTo>
                    <a:pt x="11468" y="34838"/>
                  </a:lnTo>
                  <a:lnTo>
                    <a:pt x="2" y="78225"/>
                  </a:lnTo>
                  <a:lnTo>
                    <a:pt x="2" y="124462"/>
                  </a:lnTo>
                  <a:lnTo>
                    <a:pt x="11468" y="167850"/>
                  </a:lnTo>
                  <a:lnTo>
                    <a:pt x="34399" y="202689"/>
                  </a:lnTo>
                  <a:lnTo>
                    <a:pt x="127515" y="202689"/>
                  </a:lnTo>
                  <a:lnTo>
                    <a:pt x="150447" y="167850"/>
                  </a:lnTo>
                  <a:lnTo>
                    <a:pt x="161913" y="124462"/>
                  </a:lnTo>
                  <a:lnTo>
                    <a:pt x="161913" y="78225"/>
                  </a:lnTo>
                  <a:lnTo>
                    <a:pt x="150447" y="34838"/>
                  </a:lnTo>
                  <a:lnTo>
                    <a:pt x="127515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3527587" y="3540152"/>
              <a:ext cx="269240" cy="186690"/>
            </a:xfrm>
            <a:custGeom>
              <a:avLst/>
              <a:gdLst/>
              <a:ahLst/>
              <a:cxnLst/>
              <a:rect l="l" t="t" r="r" b="b"/>
              <a:pathLst>
                <a:path w="269239" h="186689">
                  <a:moveTo>
                    <a:pt x="235725" y="0"/>
                  </a:moveTo>
                  <a:lnTo>
                    <a:pt x="33004" y="0"/>
                  </a:lnTo>
                  <a:lnTo>
                    <a:pt x="8252" y="41545"/>
                  </a:lnTo>
                  <a:lnTo>
                    <a:pt x="1" y="93343"/>
                  </a:lnTo>
                  <a:lnTo>
                    <a:pt x="8252" y="145140"/>
                  </a:lnTo>
                  <a:lnTo>
                    <a:pt x="33004" y="186685"/>
                  </a:lnTo>
                  <a:lnTo>
                    <a:pt x="235725" y="186685"/>
                  </a:lnTo>
                  <a:lnTo>
                    <a:pt x="260476" y="145140"/>
                  </a:lnTo>
                  <a:lnTo>
                    <a:pt x="268726" y="93343"/>
                  </a:lnTo>
                  <a:lnTo>
                    <a:pt x="260476" y="41545"/>
                  </a:lnTo>
                  <a:lnTo>
                    <a:pt x="235725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3869261" y="3526953"/>
              <a:ext cx="80645" cy="117475"/>
            </a:xfrm>
            <a:custGeom>
              <a:avLst/>
              <a:gdLst/>
              <a:ahLst/>
              <a:cxnLst/>
              <a:rect l="l" t="t" r="r" b="b"/>
              <a:pathLst>
                <a:path w="80645" h="117475">
                  <a:moveTo>
                    <a:pt x="59835" y="0"/>
                  </a:moveTo>
                  <a:lnTo>
                    <a:pt x="20717" y="0"/>
                  </a:lnTo>
                  <a:lnTo>
                    <a:pt x="5180" y="26077"/>
                  </a:lnTo>
                  <a:lnTo>
                    <a:pt x="2" y="58589"/>
                  </a:lnTo>
                  <a:lnTo>
                    <a:pt x="5180" y="91102"/>
                  </a:lnTo>
                  <a:lnTo>
                    <a:pt x="20717" y="117180"/>
                  </a:lnTo>
                  <a:lnTo>
                    <a:pt x="59835" y="117180"/>
                  </a:lnTo>
                  <a:lnTo>
                    <a:pt x="75371" y="91102"/>
                  </a:lnTo>
                  <a:lnTo>
                    <a:pt x="80550" y="58589"/>
                  </a:lnTo>
                  <a:lnTo>
                    <a:pt x="75371" y="26077"/>
                  </a:lnTo>
                  <a:lnTo>
                    <a:pt x="59835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3410672" y="3441397"/>
              <a:ext cx="128270" cy="203200"/>
            </a:xfrm>
            <a:custGeom>
              <a:avLst/>
              <a:gdLst/>
              <a:ahLst/>
              <a:cxnLst/>
              <a:rect l="l" t="t" r="r" b="b"/>
              <a:pathLst>
                <a:path w="128270" h="203200">
                  <a:moveTo>
                    <a:pt x="93684" y="0"/>
                  </a:moveTo>
                  <a:lnTo>
                    <a:pt x="34399" y="0"/>
                  </a:lnTo>
                  <a:lnTo>
                    <a:pt x="11467" y="34838"/>
                  </a:lnTo>
                  <a:lnTo>
                    <a:pt x="1" y="78225"/>
                  </a:lnTo>
                  <a:lnTo>
                    <a:pt x="1" y="124462"/>
                  </a:lnTo>
                  <a:lnTo>
                    <a:pt x="11467" y="167850"/>
                  </a:lnTo>
                  <a:lnTo>
                    <a:pt x="34399" y="202689"/>
                  </a:lnTo>
                  <a:lnTo>
                    <a:pt x="93684" y="202689"/>
                  </a:lnTo>
                  <a:lnTo>
                    <a:pt x="116615" y="167850"/>
                  </a:lnTo>
                  <a:lnTo>
                    <a:pt x="128081" y="124462"/>
                  </a:lnTo>
                  <a:lnTo>
                    <a:pt x="128081" y="78225"/>
                  </a:lnTo>
                  <a:lnTo>
                    <a:pt x="116615" y="34838"/>
                  </a:lnTo>
                  <a:lnTo>
                    <a:pt x="93684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3338306" y="3444142"/>
              <a:ext cx="141605" cy="186690"/>
            </a:xfrm>
            <a:custGeom>
              <a:avLst/>
              <a:gdLst/>
              <a:ahLst/>
              <a:cxnLst/>
              <a:rect l="l" t="t" r="r" b="b"/>
              <a:pathLst>
                <a:path w="141604" h="186689">
                  <a:moveTo>
                    <a:pt x="108289" y="0"/>
                  </a:moveTo>
                  <a:lnTo>
                    <a:pt x="33004" y="0"/>
                  </a:lnTo>
                  <a:lnTo>
                    <a:pt x="8252" y="41544"/>
                  </a:lnTo>
                  <a:lnTo>
                    <a:pt x="1" y="93342"/>
                  </a:lnTo>
                  <a:lnTo>
                    <a:pt x="8252" y="145139"/>
                  </a:lnTo>
                  <a:lnTo>
                    <a:pt x="33004" y="186684"/>
                  </a:lnTo>
                  <a:lnTo>
                    <a:pt x="108289" y="186684"/>
                  </a:lnTo>
                  <a:lnTo>
                    <a:pt x="133041" y="145139"/>
                  </a:lnTo>
                  <a:lnTo>
                    <a:pt x="141291" y="93342"/>
                  </a:lnTo>
                  <a:lnTo>
                    <a:pt x="133041" y="41544"/>
                  </a:lnTo>
                  <a:lnTo>
                    <a:pt x="108289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3766679" y="3421890"/>
              <a:ext cx="161925" cy="203200"/>
            </a:xfrm>
            <a:custGeom>
              <a:avLst/>
              <a:gdLst/>
              <a:ahLst/>
              <a:cxnLst/>
              <a:rect l="l" t="t" r="r" b="b"/>
              <a:pathLst>
                <a:path w="161925" h="203200">
                  <a:moveTo>
                    <a:pt x="127515" y="0"/>
                  </a:moveTo>
                  <a:lnTo>
                    <a:pt x="34399" y="0"/>
                  </a:lnTo>
                  <a:lnTo>
                    <a:pt x="11468" y="34838"/>
                  </a:lnTo>
                  <a:lnTo>
                    <a:pt x="2" y="78225"/>
                  </a:lnTo>
                  <a:lnTo>
                    <a:pt x="2" y="124462"/>
                  </a:lnTo>
                  <a:lnTo>
                    <a:pt x="11468" y="167850"/>
                  </a:lnTo>
                  <a:lnTo>
                    <a:pt x="34399" y="202689"/>
                  </a:lnTo>
                  <a:lnTo>
                    <a:pt x="127515" y="202689"/>
                  </a:lnTo>
                  <a:lnTo>
                    <a:pt x="150447" y="167850"/>
                  </a:lnTo>
                  <a:lnTo>
                    <a:pt x="161913" y="124462"/>
                  </a:lnTo>
                  <a:lnTo>
                    <a:pt x="161913" y="78225"/>
                  </a:lnTo>
                  <a:lnTo>
                    <a:pt x="150447" y="34838"/>
                  </a:lnTo>
                  <a:lnTo>
                    <a:pt x="127515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881237" y="3230237"/>
              <a:ext cx="2639060" cy="187960"/>
            </a:xfrm>
            <a:custGeom>
              <a:avLst/>
              <a:gdLst/>
              <a:ahLst/>
              <a:cxnLst/>
              <a:rect l="l" t="t" r="r" b="b"/>
              <a:pathLst>
                <a:path w="2639060" h="187960">
                  <a:moveTo>
                    <a:pt x="2605544" y="0"/>
                  </a:moveTo>
                  <a:lnTo>
                    <a:pt x="33162" y="0"/>
                  </a:lnTo>
                  <a:lnTo>
                    <a:pt x="8290" y="41747"/>
                  </a:lnTo>
                  <a:lnTo>
                    <a:pt x="0" y="93796"/>
                  </a:lnTo>
                  <a:lnTo>
                    <a:pt x="8290" y="145846"/>
                  </a:lnTo>
                  <a:lnTo>
                    <a:pt x="33162" y="187595"/>
                  </a:lnTo>
                  <a:lnTo>
                    <a:pt x="2605544" y="187595"/>
                  </a:lnTo>
                  <a:lnTo>
                    <a:pt x="2630415" y="145846"/>
                  </a:lnTo>
                  <a:lnTo>
                    <a:pt x="2638706" y="93796"/>
                  </a:lnTo>
                  <a:lnTo>
                    <a:pt x="2630415" y="41747"/>
                  </a:lnTo>
                  <a:lnTo>
                    <a:pt x="2605544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2" name="object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764601" y="2617534"/>
            <a:ext cx="161303" cy="200901"/>
          </a:xfrm>
          <a:prstGeom prst="rect">
            <a:avLst/>
          </a:prstGeom>
        </p:spPr>
      </p:pic>
      <p:grpSp>
        <p:nvGrpSpPr>
          <p:cNvPr id="13" name="object 13"/>
          <p:cNvGrpSpPr/>
          <p:nvPr/>
        </p:nvGrpSpPr>
        <p:grpSpPr>
          <a:xfrm>
            <a:off x="3766164" y="2832315"/>
            <a:ext cx="173990" cy="220345"/>
            <a:chOff x="3766164" y="2832315"/>
            <a:chExt cx="173990" cy="220345"/>
          </a:xfrm>
        </p:grpSpPr>
        <p:sp>
          <p:nvSpPr>
            <p:cNvPr id="14" name="object 14"/>
            <p:cNvSpPr/>
            <p:nvPr/>
          </p:nvSpPr>
          <p:spPr>
            <a:xfrm>
              <a:off x="3864284" y="2936450"/>
              <a:ext cx="75565" cy="116205"/>
            </a:xfrm>
            <a:custGeom>
              <a:avLst/>
              <a:gdLst/>
              <a:ahLst/>
              <a:cxnLst/>
              <a:rect l="l" t="t" r="r" b="b"/>
              <a:pathLst>
                <a:path w="75564" h="116205">
                  <a:moveTo>
                    <a:pt x="54807" y="0"/>
                  </a:moveTo>
                  <a:lnTo>
                    <a:pt x="20534" y="0"/>
                  </a:lnTo>
                  <a:lnTo>
                    <a:pt x="5135" y="25846"/>
                  </a:lnTo>
                  <a:lnTo>
                    <a:pt x="2" y="58071"/>
                  </a:lnTo>
                  <a:lnTo>
                    <a:pt x="5135" y="90297"/>
                  </a:lnTo>
                  <a:lnTo>
                    <a:pt x="20534" y="116144"/>
                  </a:lnTo>
                  <a:lnTo>
                    <a:pt x="54807" y="116144"/>
                  </a:lnTo>
                  <a:lnTo>
                    <a:pt x="70206" y="90297"/>
                  </a:lnTo>
                  <a:lnTo>
                    <a:pt x="75339" y="58071"/>
                  </a:lnTo>
                  <a:lnTo>
                    <a:pt x="70206" y="25846"/>
                  </a:lnTo>
                  <a:lnTo>
                    <a:pt x="54807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3766164" y="2832315"/>
              <a:ext cx="161925" cy="201295"/>
            </a:xfrm>
            <a:custGeom>
              <a:avLst/>
              <a:gdLst/>
              <a:ahLst/>
              <a:cxnLst/>
              <a:rect l="l" t="t" r="r" b="b"/>
              <a:pathLst>
                <a:path w="161925" h="201294">
                  <a:moveTo>
                    <a:pt x="127210" y="0"/>
                  </a:moveTo>
                  <a:lnTo>
                    <a:pt x="34095" y="0"/>
                  </a:lnTo>
                  <a:lnTo>
                    <a:pt x="11366" y="34530"/>
                  </a:lnTo>
                  <a:lnTo>
                    <a:pt x="2" y="77535"/>
                  </a:lnTo>
                  <a:lnTo>
                    <a:pt x="2" y="123364"/>
                  </a:lnTo>
                  <a:lnTo>
                    <a:pt x="11366" y="166368"/>
                  </a:lnTo>
                  <a:lnTo>
                    <a:pt x="34095" y="200899"/>
                  </a:lnTo>
                  <a:lnTo>
                    <a:pt x="127210" y="200899"/>
                  </a:lnTo>
                  <a:lnTo>
                    <a:pt x="149940" y="166368"/>
                  </a:lnTo>
                  <a:lnTo>
                    <a:pt x="161305" y="123364"/>
                  </a:lnTo>
                  <a:lnTo>
                    <a:pt x="161305" y="77535"/>
                  </a:lnTo>
                  <a:lnTo>
                    <a:pt x="149940" y="34530"/>
                  </a:lnTo>
                  <a:lnTo>
                    <a:pt x="127210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6" name="object 16"/>
          <p:cNvGrpSpPr/>
          <p:nvPr/>
        </p:nvGrpSpPr>
        <p:grpSpPr>
          <a:xfrm>
            <a:off x="3334978" y="2832315"/>
            <a:ext cx="208915" cy="201295"/>
            <a:chOff x="3334978" y="2832315"/>
            <a:chExt cx="208915" cy="201295"/>
          </a:xfrm>
        </p:grpSpPr>
        <p:sp>
          <p:nvSpPr>
            <p:cNvPr id="17" name="object 17"/>
            <p:cNvSpPr/>
            <p:nvPr/>
          </p:nvSpPr>
          <p:spPr>
            <a:xfrm>
              <a:off x="3407413" y="2832315"/>
              <a:ext cx="135890" cy="201295"/>
            </a:xfrm>
            <a:custGeom>
              <a:avLst/>
              <a:gdLst/>
              <a:ahLst/>
              <a:cxnLst/>
              <a:rect l="l" t="t" r="r" b="b"/>
              <a:pathLst>
                <a:path w="135889" h="201294">
                  <a:moveTo>
                    <a:pt x="101761" y="0"/>
                  </a:moveTo>
                  <a:lnTo>
                    <a:pt x="34096" y="0"/>
                  </a:lnTo>
                  <a:lnTo>
                    <a:pt x="11366" y="34530"/>
                  </a:lnTo>
                  <a:lnTo>
                    <a:pt x="1" y="77535"/>
                  </a:lnTo>
                  <a:lnTo>
                    <a:pt x="1" y="123364"/>
                  </a:lnTo>
                  <a:lnTo>
                    <a:pt x="11366" y="166368"/>
                  </a:lnTo>
                  <a:lnTo>
                    <a:pt x="34096" y="200899"/>
                  </a:lnTo>
                  <a:lnTo>
                    <a:pt x="101761" y="200899"/>
                  </a:lnTo>
                  <a:lnTo>
                    <a:pt x="124491" y="166368"/>
                  </a:lnTo>
                  <a:lnTo>
                    <a:pt x="135856" y="123364"/>
                  </a:lnTo>
                  <a:lnTo>
                    <a:pt x="135856" y="77535"/>
                  </a:lnTo>
                  <a:lnTo>
                    <a:pt x="124491" y="34530"/>
                  </a:lnTo>
                  <a:lnTo>
                    <a:pt x="101761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3334978" y="2835034"/>
              <a:ext cx="140970" cy="185420"/>
            </a:xfrm>
            <a:custGeom>
              <a:avLst/>
              <a:gdLst/>
              <a:ahLst/>
              <a:cxnLst/>
              <a:rect l="l" t="t" r="r" b="b"/>
              <a:pathLst>
                <a:path w="140970" h="185419">
                  <a:moveTo>
                    <a:pt x="107998" y="0"/>
                  </a:moveTo>
                  <a:lnTo>
                    <a:pt x="32712" y="0"/>
                  </a:lnTo>
                  <a:lnTo>
                    <a:pt x="8179" y="41178"/>
                  </a:lnTo>
                  <a:lnTo>
                    <a:pt x="1" y="92519"/>
                  </a:lnTo>
                  <a:lnTo>
                    <a:pt x="8179" y="143859"/>
                  </a:lnTo>
                  <a:lnTo>
                    <a:pt x="32712" y="185038"/>
                  </a:lnTo>
                  <a:lnTo>
                    <a:pt x="107998" y="185038"/>
                  </a:lnTo>
                  <a:lnTo>
                    <a:pt x="132531" y="143859"/>
                  </a:lnTo>
                  <a:lnTo>
                    <a:pt x="140708" y="92519"/>
                  </a:lnTo>
                  <a:lnTo>
                    <a:pt x="132531" y="41178"/>
                  </a:lnTo>
                  <a:lnTo>
                    <a:pt x="107998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9" name="object 19"/>
          <p:cNvSpPr/>
          <p:nvPr/>
        </p:nvSpPr>
        <p:spPr>
          <a:xfrm>
            <a:off x="3862697" y="2721669"/>
            <a:ext cx="80645" cy="116205"/>
          </a:xfrm>
          <a:custGeom>
            <a:avLst/>
            <a:gdLst/>
            <a:ahLst/>
            <a:cxnLst/>
            <a:rect l="l" t="t" r="r" b="b"/>
            <a:pathLst>
              <a:path w="80645" h="116205">
                <a:moveTo>
                  <a:pt x="59654" y="0"/>
                </a:moveTo>
                <a:lnTo>
                  <a:pt x="20534" y="0"/>
                </a:lnTo>
                <a:lnTo>
                  <a:pt x="5135" y="25846"/>
                </a:lnTo>
                <a:lnTo>
                  <a:pt x="2" y="58072"/>
                </a:lnTo>
                <a:lnTo>
                  <a:pt x="5135" y="90298"/>
                </a:lnTo>
                <a:lnTo>
                  <a:pt x="20534" y="116146"/>
                </a:lnTo>
                <a:lnTo>
                  <a:pt x="59654" y="116146"/>
                </a:lnTo>
                <a:lnTo>
                  <a:pt x="75053" y="90298"/>
                </a:lnTo>
                <a:lnTo>
                  <a:pt x="80186" y="58072"/>
                </a:lnTo>
                <a:lnTo>
                  <a:pt x="75053" y="25846"/>
                </a:lnTo>
                <a:lnTo>
                  <a:pt x="59654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20" name="object 20"/>
          <p:cNvGrpSpPr/>
          <p:nvPr/>
        </p:nvGrpSpPr>
        <p:grpSpPr>
          <a:xfrm>
            <a:off x="3337359" y="2619106"/>
            <a:ext cx="456565" cy="283210"/>
            <a:chOff x="3337359" y="2619106"/>
            <a:chExt cx="456565" cy="283210"/>
          </a:xfrm>
        </p:grpSpPr>
        <p:sp>
          <p:nvSpPr>
            <p:cNvPr id="21" name="object 21"/>
            <p:cNvSpPr/>
            <p:nvPr/>
          </p:nvSpPr>
          <p:spPr>
            <a:xfrm>
              <a:off x="3525477" y="2717022"/>
              <a:ext cx="268605" cy="185420"/>
            </a:xfrm>
            <a:custGeom>
              <a:avLst/>
              <a:gdLst/>
              <a:ahLst/>
              <a:cxnLst/>
              <a:rect l="l" t="t" r="r" b="b"/>
              <a:pathLst>
                <a:path w="268604" h="185419">
                  <a:moveTo>
                    <a:pt x="235434" y="0"/>
                  </a:moveTo>
                  <a:lnTo>
                    <a:pt x="32712" y="0"/>
                  </a:lnTo>
                  <a:lnTo>
                    <a:pt x="8179" y="41178"/>
                  </a:lnTo>
                  <a:lnTo>
                    <a:pt x="1" y="92519"/>
                  </a:lnTo>
                  <a:lnTo>
                    <a:pt x="8179" y="143859"/>
                  </a:lnTo>
                  <a:lnTo>
                    <a:pt x="32712" y="185038"/>
                  </a:lnTo>
                  <a:lnTo>
                    <a:pt x="235434" y="185038"/>
                  </a:lnTo>
                  <a:lnTo>
                    <a:pt x="259967" y="143859"/>
                  </a:lnTo>
                  <a:lnTo>
                    <a:pt x="268144" y="92519"/>
                  </a:lnTo>
                  <a:lnTo>
                    <a:pt x="259967" y="41178"/>
                  </a:lnTo>
                  <a:lnTo>
                    <a:pt x="235434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3409795" y="2619106"/>
              <a:ext cx="127635" cy="201295"/>
            </a:xfrm>
            <a:custGeom>
              <a:avLst/>
              <a:gdLst/>
              <a:ahLst/>
              <a:cxnLst/>
              <a:rect l="l" t="t" r="r" b="b"/>
              <a:pathLst>
                <a:path w="127635" h="201294">
                  <a:moveTo>
                    <a:pt x="93381" y="0"/>
                  </a:moveTo>
                  <a:lnTo>
                    <a:pt x="34096" y="0"/>
                  </a:lnTo>
                  <a:lnTo>
                    <a:pt x="11366" y="34530"/>
                  </a:lnTo>
                  <a:lnTo>
                    <a:pt x="1" y="77535"/>
                  </a:lnTo>
                  <a:lnTo>
                    <a:pt x="1" y="123364"/>
                  </a:lnTo>
                  <a:lnTo>
                    <a:pt x="11366" y="166369"/>
                  </a:lnTo>
                  <a:lnTo>
                    <a:pt x="34096" y="200900"/>
                  </a:lnTo>
                  <a:lnTo>
                    <a:pt x="93381" y="200900"/>
                  </a:lnTo>
                  <a:lnTo>
                    <a:pt x="116110" y="166369"/>
                  </a:lnTo>
                  <a:lnTo>
                    <a:pt x="127474" y="123364"/>
                  </a:lnTo>
                  <a:lnTo>
                    <a:pt x="127474" y="77535"/>
                  </a:lnTo>
                  <a:lnTo>
                    <a:pt x="116110" y="34530"/>
                  </a:lnTo>
                  <a:lnTo>
                    <a:pt x="93381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3337359" y="2621827"/>
              <a:ext cx="140970" cy="185420"/>
            </a:xfrm>
            <a:custGeom>
              <a:avLst/>
              <a:gdLst/>
              <a:ahLst/>
              <a:cxnLst/>
              <a:rect l="l" t="t" r="r" b="b"/>
              <a:pathLst>
                <a:path w="140970" h="185419">
                  <a:moveTo>
                    <a:pt x="107998" y="0"/>
                  </a:moveTo>
                  <a:lnTo>
                    <a:pt x="32712" y="0"/>
                  </a:lnTo>
                  <a:lnTo>
                    <a:pt x="8179" y="41177"/>
                  </a:lnTo>
                  <a:lnTo>
                    <a:pt x="1" y="92517"/>
                  </a:lnTo>
                  <a:lnTo>
                    <a:pt x="8179" y="143858"/>
                  </a:lnTo>
                  <a:lnTo>
                    <a:pt x="32712" y="185037"/>
                  </a:lnTo>
                  <a:lnTo>
                    <a:pt x="107998" y="185037"/>
                  </a:lnTo>
                  <a:lnTo>
                    <a:pt x="132531" y="143858"/>
                  </a:lnTo>
                  <a:lnTo>
                    <a:pt x="140708" y="92517"/>
                  </a:lnTo>
                  <a:lnTo>
                    <a:pt x="132531" y="41177"/>
                  </a:lnTo>
                  <a:lnTo>
                    <a:pt x="107998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4" name="object 24"/>
          <p:cNvGrpSpPr/>
          <p:nvPr/>
        </p:nvGrpSpPr>
        <p:grpSpPr>
          <a:xfrm>
            <a:off x="880957" y="2215257"/>
            <a:ext cx="2502535" cy="414020"/>
            <a:chOff x="880957" y="2215257"/>
            <a:chExt cx="2502535" cy="414020"/>
          </a:xfrm>
        </p:grpSpPr>
        <p:sp>
          <p:nvSpPr>
            <p:cNvPr id="25" name="object 25"/>
            <p:cNvSpPr/>
            <p:nvPr/>
          </p:nvSpPr>
          <p:spPr>
            <a:xfrm>
              <a:off x="2851477" y="2428281"/>
              <a:ext cx="137160" cy="201295"/>
            </a:xfrm>
            <a:custGeom>
              <a:avLst/>
              <a:gdLst/>
              <a:ahLst/>
              <a:cxnLst/>
              <a:rect l="l" t="t" r="r" b="b"/>
              <a:pathLst>
                <a:path w="137160" h="201294">
                  <a:moveTo>
                    <a:pt x="102726" y="0"/>
                  </a:moveTo>
                  <a:lnTo>
                    <a:pt x="34066" y="0"/>
                  </a:lnTo>
                  <a:lnTo>
                    <a:pt x="11356" y="34501"/>
                  </a:lnTo>
                  <a:lnTo>
                    <a:pt x="1" y="77469"/>
                  </a:lnTo>
                  <a:lnTo>
                    <a:pt x="1" y="123259"/>
                  </a:lnTo>
                  <a:lnTo>
                    <a:pt x="11356" y="166226"/>
                  </a:lnTo>
                  <a:lnTo>
                    <a:pt x="34066" y="200728"/>
                  </a:lnTo>
                  <a:lnTo>
                    <a:pt x="102726" y="200728"/>
                  </a:lnTo>
                  <a:lnTo>
                    <a:pt x="125436" y="166226"/>
                  </a:lnTo>
                  <a:lnTo>
                    <a:pt x="136791" y="123259"/>
                  </a:lnTo>
                  <a:lnTo>
                    <a:pt x="136791" y="77469"/>
                  </a:lnTo>
                  <a:lnTo>
                    <a:pt x="125436" y="34501"/>
                  </a:lnTo>
                  <a:lnTo>
                    <a:pt x="102726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2777956" y="2430999"/>
              <a:ext cx="142240" cy="185420"/>
            </a:xfrm>
            <a:custGeom>
              <a:avLst/>
              <a:gdLst/>
              <a:ahLst/>
              <a:cxnLst/>
              <a:rect l="l" t="t" r="r" b="b"/>
              <a:pathLst>
                <a:path w="142239" h="185419">
                  <a:moveTo>
                    <a:pt x="109076" y="0"/>
                  </a:moveTo>
                  <a:lnTo>
                    <a:pt x="32683" y="0"/>
                  </a:lnTo>
                  <a:lnTo>
                    <a:pt x="8171" y="41142"/>
                  </a:lnTo>
                  <a:lnTo>
                    <a:pt x="1" y="92439"/>
                  </a:lnTo>
                  <a:lnTo>
                    <a:pt x="8171" y="143735"/>
                  </a:lnTo>
                  <a:lnTo>
                    <a:pt x="32683" y="184878"/>
                  </a:lnTo>
                  <a:lnTo>
                    <a:pt x="109076" y="184878"/>
                  </a:lnTo>
                  <a:lnTo>
                    <a:pt x="133588" y="143735"/>
                  </a:lnTo>
                  <a:lnTo>
                    <a:pt x="141758" y="92439"/>
                  </a:lnTo>
                  <a:lnTo>
                    <a:pt x="133588" y="41142"/>
                  </a:lnTo>
                  <a:lnTo>
                    <a:pt x="109076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880948" y="2318829"/>
              <a:ext cx="2502535" cy="187960"/>
            </a:xfrm>
            <a:custGeom>
              <a:avLst/>
              <a:gdLst/>
              <a:ahLst/>
              <a:cxnLst/>
              <a:rect l="l" t="t" r="r" b="b"/>
              <a:pathLst>
                <a:path w="2502535" h="187960">
                  <a:moveTo>
                    <a:pt x="1897951" y="93802"/>
                  </a:moveTo>
                  <a:lnTo>
                    <a:pt x="1889658" y="41744"/>
                  </a:lnTo>
                  <a:lnTo>
                    <a:pt x="1864791" y="0"/>
                  </a:lnTo>
                  <a:lnTo>
                    <a:pt x="33159" y="0"/>
                  </a:lnTo>
                  <a:lnTo>
                    <a:pt x="8293" y="41744"/>
                  </a:lnTo>
                  <a:lnTo>
                    <a:pt x="0" y="93802"/>
                  </a:lnTo>
                  <a:lnTo>
                    <a:pt x="8293" y="145846"/>
                  </a:lnTo>
                  <a:lnTo>
                    <a:pt x="33159" y="187591"/>
                  </a:lnTo>
                  <a:lnTo>
                    <a:pt x="1864791" y="187591"/>
                  </a:lnTo>
                  <a:lnTo>
                    <a:pt x="1889658" y="145846"/>
                  </a:lnTo>
                  <a:lnTo>
                    <a:pt x="1897951" y="93802"/>
                  </a:lnTo>
                  <a:close/>
                </a:path>
                <a:path w="2502535" h="187960">
                  <a:moveTo>
                    <a:pt x="2501925" y="93903"/>
                  </a:moveTo>
                  <a:lnTo>
                    <a:pt x="2493632" y="41859"/>
                  </a:lnTo>
                  <a:lnTo>
                    <a:pt x="2468765" y="114"/>
                  </a:lnTo>
                  <a:lnTo>
                    <a:pt x="2147201" y="114"/>
                  </a:lnTo>
                  <a:lnTo>
                    <a:pt x="2122322" y="41859"/>
                  </a:lnTo>
                  <a:lnTo>
                    <a:pt x="2114042" y="93903"/>
                  </a:lnTo>
                  <a:lnTo>
                    <a:pt x="2122322" y="145961"/>
                  </a:lnTo>
                  <a:lnTo>
                    <a:pt x="2147201" y="187706"/>
                  </a:lnTo>
                  <a:lnTo>
                    <a:pt x="2468765" y="187706"/>
                  </a:lnTo>
                  <a:lnTo>
                    <a:pt x="2493632" y="145961"/>
                  </a:lnTo>
                  <a:lnTo>
                    <a:pt x="2501925" y="93903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2853894" y="2215257"/>
              <a:ext cx="128905" cy="201295"/>
            </a:xfrm>
            <a:custGeom>
              <a:avLst/>
              <a:gdLst/>
              <a:ahLst/>
              <a:cxnLst/>
              <a:rect l="l" t="t" r="r" b="b"/>
              <a:pathLst>
                <a:path w="128905" h="201294">
                  <a:moveTo>
                    <a:pt x="94222" y="0"/>
                  </a:moveTo>
                  <a:lnTo>
                    <a:pt x="34066" y="0"/>
                  </a:lnTo>
                  <a:lnTo>
                    <a:pt x="11356" y="34501"/>
                  </a:lnTo>
                  <a:lnTo>
                    <a:pt x="1" y="77469"/>
                  </a:lnTo>
                  <a:lnTo>
                    <a:pt x="1" y="123259"/>
                  </a:lnTo>
                  <a:lnTo>
                    <a:pt x="11356" y="166227"/>
                  </a:lnTo>
                  <a:lnTo>
                    <a:pt x="34066" y="200729"/>
                  </a:lnTo>
                  <a:lnTo>
                    <a:pt x="94222" y="200729"/>
                  </a:lnTo>
                  <a:lnTo>
                    <a:pt x="116932" y="166227"/>
                  </a:lnTo>
                  <a:lnTo>
                    <a:pt x="128287" y="123259"/>
                  </a:lnTo>
                  <a:lnTo>
                    <a:pt x="128287" y="77469"/>
                  </a:lnTo>
                  <a:lnTo>
                    <a:pt x="116932" y="34501"/>
                  </a:lnTo>
                  <a:lnTo>
                    <a:pt x="94222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2780372" y="2217975"/>
              <a:ext cx="142240" cy="185420"/>
            </a:xfrm>
            <a:custGeom>
              <a:avLst/>
              <a:gdLst/>
              <a:ahLst/>
              <a:cxnLst/>
              <a:rect l="l" t="t" r="r" b="b"/>
              <a:pathLst>
                <a:path w="142239" h="185419">
                  <a:moveTo>
                    <a:pt x="109076" y="0"/>
                  </a:moveTo>
                  <a:lnTo>
                    <a:pt x="32683" y="0"/>
                  </a:lnTo>
                  <a:lnTo>
                    <a:pt x="8171" y="41143"/>
                  </a:lnTo>
                  <a:lnTo>
                    <a:pt x="1" y="92440"/>
                  </a:lnTo>
                  <a:lnTo>
                    <a:pt x="8171" y="143736"/>
                  </a:lnTo>
                  <a:lnTo>
                    <a:pt x="32683" y="184879"/>
                  </a:lnTo>
                  <a:lnTo>
                    <a:pt x="109076" y="184879"/>
                  </a:lnTo>
                  <a:lnTo>
                    <a:pt x="133588" y="143736"/>
                  </a:lnTo>
                  <a:lnTo>
                    <a:pt x="141758" y="92440"/>
                  </a:lnTo>
                  <a:lnTo>
                    <a:pt x="133588" y="41143"/>
                  </a:lnTo>
                  <a:lnTo>
                    <a:pt x="109076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0" name="object 30"/>
          <p:cNvGrpSpPr/>
          <p:nvPr/>
        </p:nvGrpSpPr>
        <p:grpSpPr>
          <a:xfrm>
            <a:off x="881098" y="1087509"/>
            <a:ext cx="5868035" cy="946785"/>
            <a:chOff x="881098" y="1087509"/>
            <a:chExt cx="5868035" cy="946785"/>
          </a:xfrm>
        </p:grpSpPr>
        <p:sp>
          <p:nvSpPr>
            <p:cNvPr id="31" name="object 31"/>
            <p:cNvSpPr/>
            <p:nvPr/>
          </p:nvSpPr>
          <p:spPr>
            <a:xfrm>
              <a:off x="881087" y="1662099"/>
              <a:ext cx="5868035" cy="372110"/>
            </a:xfrm>
            <a:custGeom>
              <a:avLst/>
              <a:gdLst/>
              <a:ahLst/>
              <a:cxnLst/>
              <a:rect l="l" t="t" r="r" b="b"/>
              <a:pathLst>
                <a:path w="5868034" h="372110">
                  <a:moveTo>
                    <a:pt x="5867971" y="93789"/>
                  </a:moveTo>
                  <a:lnTo>
                    <a:pt x="5859678" y="41744"/>
                  </a:lnTo>
                  <a:lnTo>
                    <a:pt x="5834812" y="0"/>
                  </a:lnTo>
                  <a:lnTo>
                    <a:pt x="33312" y="0"/>
                  </a:lnTo>
                  <a:lnTo>
                    <a:pt x="8432" y="41744"/>
                  </a:lnTo>
                  <a:lnTo>
                    <a:pt x="139" y="93789"/>
                  </a:lnTo>
                  <a:lnTo>
                    <a:pt x="8432" y="145846"/>
                  </a:lnTo>
                  <a:lnTo>
                    <a:pt x="32270" y="185864"/>
                  </a:lnTo>
                  <a:lnTo>
                    <a:pt x="8293" y="226110"/>
                  </a:lnTo>
                  <a:lnTo>
                    <a:pt x="0" y="278168"/>
                  </a:lnTo>
                  <a:lnTo>
                    <a:pt x="8293" y="330212"/>
                  </a:lnTo>
                  <a:lnTo>
                    <a:pt x="33172" y="371957"/>
                  </a:lnTo>
                  <a:lnTo>
                    <a:pt x="4447819" y="371957"/>
                  </a:lnTo>
                  <a:lnTo>
                    <a:pt x="4472698" y="330212"/>
                  </a:lnTo>
                  <a:lnTo>
                    <a:pt x="4480992" y="278168"/>
                  </a:lnTo>
                  <a:lnTo>
                    <a:pt x="4472698" y="226110"/>
                  </a:lnTo>
                  <a:lnTo>
                    <a:pt x="4449737" y="187591"/>
                  </a:lnTo>
                  <a:lnTo>
                    <a:pt x="5834812" y="187591"/>
                  </a:lnTo>
                  <a:lnTo>
                    <a:pt x="5859678" y="145846"/>
                  </a:lnTo>
                  <a:lnTo>
                    <a:pt x="5867971" y="93789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4429565" y="1486575"/>
              <a:ext cx="135890" cy="201295"/>
            </a:xfrm>
            <a:custGeom>
              <a:avLst/>
              <a:gdLst/>
              <a:ahLst/>
              <a:cxnLst/>
              <a:rect l="l" t="t" r="r" b="b"/>
              <a:pathLst>
                <a:path w="135889" h="201294">
                  <a:moveTo>
                    <a:pt x="101733" y="0"/>
                  </a:moveTo>
                  <a:lnTo>
                    <a:pt x="34067" y="0"/>
                  </a:lnTo>
                  <a:lnTo>
                    <a:pt x="11357" y="34501"/>
                  </a:lnTo>
                  <a:lnTo>
                    <a:pt x="2" y="77469"/>
                  </a:lnTo>
                  <a:lnTo>
                    <a:pt x="2" y="123259"/>
                  </a:lnTo>
                  <a:lnTo>
                    <a:pt x="11357" y="166226"/>
                  </a:lnTo>
                  <a:lnTo>
                    <a:pt x="34067" y="200728"/>
                  </a:lnTo>
                  <a:lnTo>
                    <a:pt x="101733" y="200728"/>
                  </a:lnTo>
                  <a:lnTo>
                    <a:pt x="124443" y="166226"/>
                  </a:lnTo>
                  <a:lnTo>
                    <a:pt x="135798" y="123259"/>
                  </a:lnTo>
                  <a:lnTo>
                    <a:pt x="135798" y="77469"/>
                  </a:lnTo>
                  <a:lnTo>
                    <a:pt x="124443" y="34501"/>
                  </a:lnTo>
                  <a:lnTo>
                    <a:pt x="101733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4357128" y="1489293"/>
              <a:ext cx="140970" cy="185420"/>
            </a:xfrm>
            <a:custGeom>
              <a:avLst/>
              <a:gdLst/>
              <a:ahLst/>
              <a:cxnLst/>
              <a:rect l="l" t="t" r="r" b="b"/>
              <a:pathLst>
                <a:path w="140970" h="185419">
                  <a:moveTo>
                    <a:pt x="107970" y="0"/>
                  </a:moveTo>
                  <a:lnTo>
                    <a:pt x="32684" y="0"/>
                  </a:lnTo>
                  <a:lnTo>
                    <a:pt x="8173" y="41142"/>
                  </a:lnTo>
                  <a:lnTo>
                    <a:pt x="2" y="92439"/>
                  </a:lnTo>
                  <a:lnTo>
                    <a:pt x="8173" y="143736"/>
                  </a:lnTo>
                  <a:lnTo>
                    <a:pt x="32684" y="184879"/>
                  </a:lnTo>
                  <a:lnTo>
                    <a:pt x="107970" y="184879"/>
                  </a:lnTo>
                  <a:lnTo>
                    <a:pt x="132482" y="143736"/>
                  </a:lnTo>
                  <a:lnTo>
                    <a:pt x="140653" y="92439"/>
                  </a:lnTo>
                  <a:lnTo>
                    <a:pt x="132482" y="41142"/>
                  </a:lnTo>
                  <a:lnTo>
                    <a:pt x="107970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2587659" y="1486575"/>
              <a:ext cx="135890" cy="201295"/>
            </a:xfrm>
            <a:custGeom>
              <a:avLst/>
              <a:gdLst/>
              <a:ahLst/>
              <a:cxnLst/>
              <a:rect l="l" t="t" r="r" b="b"/>
              <a:pathLst>
                <a:path w="135889" h="201294">
                  <a:moveTo>
                    <a:pt x="101731" y="0"/>
                  </a:moveTo>
                  <a:lnTo>
                    <a:pt x="34066" y="0"/>
                  </a:lnTo>
                  <a:lnTo>
                    <a:pt x="11356" y="34501"/>
                  </a:lnTo>
                  <a:lnTo>
                    <a:pt x="1" y="77469"/>
                  </a:lnTo>
                  <a:lnTo>
                    <a:pt x="1" y="123259"/>
                  </a:lnTo>
                  <a:lnTo>
                    <a:pt x="11356" y="166226"/>
                  </a:lnTo>
                  <a:lnTo>
                    <a:pt x="34066" y="200728"/>
                  </a:lnTo>
                  <a:lnTo>
                    <a:pt x="101731" y="200728"/>
                  </a:lnTo>
                  <a:lnTo>
                    <a:pt x="124442" y="166226"/>
                  </a:lnTo>
                  <a:lnTo>
                    <a:pt x="135797" y="123259"/>
                  </a:lnTo>
                  <a:lnTo>
                    <a:pt x="135797" y="77469"/>
                  </a:lnTo>
                  <a:lnTo>
                    <a:pt x="124442" y="34501"/>
                  </a:lnTo>
                  <a:lnTo>
                    <a:pt x="101731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2515222" y="1489293"/>
              <a:ext cx="140970" cy="185420"/>
            </a:xfrm>
            <a:custGeom>
              <a:avLst/>
              <a:gdLst/>
              <a:ahLst/>
              <a:cxnLst/>
              <a:rect l="l" t="t" r="r" b="b"/>
              <a:pathLst>
                <a:path w="140969" h="185419">
                  <a:moveTo>
                    <a:pt x="107969" y="0"/>
                  </a:moveTo>
                  <a:lnTo>
                    <a:pt x="32683" y="0"/>
                  </a:lnTo>
                  <a:lnTo>
                    <a:pt x="8171" y="41142"/>
                  </a:lnTo>
                  <a:lnTo>
                    <a:pt x="1" y="92439"/>
                  </a:lnTo>
                  <a:lnTo>
                    <a:pt x="8171" y="143736"/>
                  </a:lnTo>
                  <a:lnTo>
                    <a:pt x="32683" y="184879"/>
                  </a:lnTo>
                  <a:lnTo>
                    <a:pt x="107969" y="184879"/>
                  </a:lnTo>
                  <a:lnTo>
                    <a:pt x="132481" y="143736"/>
                  </a:lnTo>
                  <a:lnTo>
                    <a:pt x="140652" y="92439"/>
                  </a:lnTo>
                  <a:lnTo>
                    <a:pt x="132481" y="41142"/>
                  </a:lnTo>
                  <a:lnTo>
                    <a:pt x="107969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/>
            <p:cNvSpPr/>
            <p:nvPr/>
          </p:nvSpPr>
          <p:spPr>
            <a:xfrm>
              <a:off x="4663689" y="1366099"/>
              <a:ext cx="145415" cy="203835"/>
            </a:xfrm>
            <a:custGeom>
              <a:avLst/>
              <a:gdLst/>
              <a:ahLst/>
              <a:cxnLst/>
              <a:rect l="l" t="t" r="r" b="b"/>
              <a:pathLst>
                <a:path w="145414" h="203834">
                  <a:moveTo>
                    <a:pt x="110703" y="0"/>
                  </a:moveTo>
                  <a:lnTo>
                    <a:pt x="34503" y="0"/>
                  </a:lnTo>
                  <a:lnTo>
                    <a:pt x="11502" y="34942"/>
                  </a:lnTo>
                  <a:lnTo>
                    <a:pt x="2" y="78458"/>
                  </a:lnTo>
                  <a:lnTo>
                    <a:pt x="2" y="124833"/>
                  </a:lnTo>
                  <a:lnTo>
                    <a:pt x="11502" y="168350"/>
                  </a:lnTo>
                  <a:lnTo>
                    <a:pt x="34503" y="203293"/>
                  </a:lnTo>
                  <a:lnTo>
                    <a:pt x="110703" y="203293"/>
                  </a:lnTo>
                  <a:lnTo>
                    <a:pt x="133703" y="168350"/>
                  </a:lnTo>
                  <a:lnTo>
                    <a:pt x="145203" y="124833"/>
                  </a:lnTo>
                  <a:lnTo>
                    <a:pt x="145203" y="78458"/>
                  </a:lnTo>
                  <a:lnTo>
                    <a:pt x="133703" y="34942"/>
                  </a:lnTo>
                  <a:lnTo>
                    <a:pt x="110703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4548848" y="1371382"/>
              <a:ext cx="149225" cy="185420"/>
            </a:xfrm>
            <a:custGeom>
              <a:avLst/>
              <a:gdLst/>
              <a:ahLst/>
              <a:cxnLst/>
              <a:rect l="l" t="t" r="r" b="b"/>
              <a:pathLst>
                <a:path w="149225" h="185419">
                  <a:moveTo>
                    <a:pt x="116351" y="0"/>
                  </a:moveTo>
                  <a:lnTo>
                    <a:pt x="32684" y="0"/>
                  </a:lnTo>
                  <a:lnTo>
                    <a:pt x="8173" y="41142"/>
                  </a:lnTo>
                  <a:lnTo>
                    <a:pt x="2" y="92439"/>
                  </a:lnTo>
                  <a:lnTo>
                    <a:pt x="8173" y="143736"/>
                  </a:lnTo>
                  <a:lnTo>
                    <a:pt x="32684" y="184879"/>
                  </a:lnTo>
                  <a:lnTo>
                    <a:pt x="116351" y="184879"/>
                  </a:lnTo>
                  <a:lnTo>
                    <a:pt x="140863" y="143736"/>
                  </a:lnTo>
                  <a:lnTo>
                    <a:pt x="149034" y="92439"/>
                  </a:lnTo>
                  <a:lnTo>
                    <a:pt x="140863" y="41142"/>
                  </a:lnTo>
                  <a:lnTo>
                    <a:pt x="116351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2806293" y="1366100"/>
              <a:ext cx="909955" cy="203835"/>
            </a:xfrm>
            <a:custGeom>
              <a:avLst/>
              <a:gdLst/>
              <a:ahLst/>
              <a:cxnLst/>
              <a:rect l="l" t="t" r="r" b="b"/>
              <a:pathLst>
                <a:path w="909954" h="203834">
                  <a:moveTo>
                    <a:pt x="145199" y="78460"/>
                  </a:moveTo>
                  <a:lnTo>
                    <a:pt x="133705" y="34950"/>
                  </a:lnTo>
                  <a:lnTo>
                    <a:pt x="110705" y="0"/>
                  </a:lnTo>
                  <a:lnTo>
                    <a:pt x="34505" y="0"/>
                  </a:lnTo>
                  <a:lnTo>
                    <a:pt x="11506" y="34950"/>
                  </a:lnTo>
                  <a:lnTo>
                    <a:pt x="0" y="78460"/>
                  </a:lnTo>
                  <a:lnTo>
                    <a:pt x="0" y="124841"/>
                  </a:lnTo>
                  <a:lnTo>
                    <a:pt x="11506" y="168351"/>
                  </a:lnTo>
                  <a:lnTo>
                    <a:pt x="34505" y="203301"/>
                  </a:lnTo>
                  <a:lnTo>
                    <a:pt x="110705" y="203301"/>
                  </a:lnTo>
                  <a:lnTo>
                    <a:pt x="133705" y="168351"/>
                  </a:lnTo>
                  <a:lnTo>
                    <a:pt x="145199" y="124841"/>
                  </a:lnTo>
                  <a:lnTo>
                    <a:pt x="145199" y="78460"/>
                  </a:lnTo>
                  <a:close/>
                </a:path>
                <a:path w="909954" h="203834">
                  <a:moveTo>
                    <a:pt x="909574" y="78460"/>
                  </a:moveTo>
                  <a:lnTo>
                    <a:pt x="898080" y="34950"/>
                  </a:lnTo>
                  <a:lnTo>
                    <a:pt x="875080" y="0"/>
                  </a:lnTo>
                  <a:lnTo>
                    <a:pt x="656005" y="0"/>
                  </a:lnTo>
                  <a:lnTo>
                    <a:pt x="633006" y="34950"/>
                  </a:lnTo>
                  <a:lnTo>
                    <a:pt x="621499" y="78460"/>
                  </a:lnTo>
                  <a:lnTo>
                    <a:pt x="621499" y="124841"/>
                  </a:lnTo>
                  <a:lnTo>
                    <a:pt x="633006" y="168351"/>
                  </a:lnTo>
                  <a:lnTo>
                    <a:pt x="656005" y="203301"/>
                  </a:lnTo>
                  <a:lnTo>
                    <a:pt x="875080" y="203301"/>
                  </a:lnTo>
                  <a:lnTo>
                    <a:pt x="898080" y="168351"/>
                  </a:lnTo>
                  <a:lnTo>
                    <a:pt x="909574" y="124841"/>
                  </a:lnTo>
                  <a:lnTo>
                    <a:pt x="909574" y="7846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/>
            <p:cNvSpPr/>
            <p:nvPr/>
          </p:nvSpPr>
          <p:spPr>
            <a:xfrm>
              <a:off x="2705723" y="1371382"/>
              <a:ext cx="149225" cy="185420"/>
            </a:xfrm>
            <a:custGeom>
              <a:avLst/>
              <a:gdLst/>
              <a:ahLst/>
              <a:cxnLst/>
              <a:rect l="l" t="t" r="r" b="b"/>
              <a:pathLst>
                <a:path w="149225" h="185419">
                  <a:moveTo>
                    <a:pt x="116349" y="0"/>
                  </a:moveTo>
                  <a:lnTo>
                    <a:pt x="32683" y="0"/>
                  </a:lnTo>
                  <a:lnTo>
                    <a:pt x="8171" y="41142"/>
                  </a:lnTo>
                  <a:lnTo>
                    <a:pt x="1" y="92439"/>
                  </a:lnTo>
                  <a:lnTo>
                    <a:pt x="8171" y="143736"/>
                  </a:lnTo>
                  <a:lnTo>
                    <a:pt x="32683" y="184879"/>
                  </a:lnTo>
                  <a:lnTo>
                    <a:pt x="116349" y="184879"/>
                  </a:lnTo>
                  <a:lnTo>
                    <a:pt x="140862" y="143736"/>
                  </a:lnTo>
                  <a:lnTo>
                    <a:pt x="149033" y="92439"/>
                  </a:lnTo>
                  <a:lnTo>
                    <a:pt x="140862" y="41142"/>
                  </a:lnTo>
                  <a:lnTo>
                    <a:pt x="116349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4428347" y="1273552"/>
              <a:ext cx="135890" cy="201295"/>
            </a:xfrm>
            <a:custGeom>
              <a:avLst/>
              <a:gdLst/>
              <a:ahLst/>
              <a:cxnLst/>
              <a:rect l="l" t="t" r="r" b="b"/>
              <a:pathLst>
                <a:path w="135889" h="201294">
                  <a:moveTo>
                    <a:pt x="101732" y="0"/>
                  </a:moveTo>
                  <a:lnTo>
                    <a:pt x="34066" y="0"/>
                  </a:lnTo>
                  <a:lnTo>
                    <a:pt x="11357" y="34500"/>
                  </a:lnTo>
                  <a:lnTo>
                    <a:pt x="2" y="77468"/>
                  </a:lnTo>
                  <a:lnTo>
                    <a:pt x="2" y="123258"/>
                  </a:lnTo>
                  <a:lnTo>
                    <a:pt x="11357" y="166226"/>
                  </a:lnTo>
                  <a:lnTo>
                    <a:pt x="34066" y="200727"/>
                  </a:lnTo>
                  <a:lnTo>
                    <a:pt x="101732" y="200727"/>
                  </a:lnTo>
                  <a:lnTo>
                    <a:pt x="124442" y="166226"/>
                  </a:lnTo>
                  <a:lnTo>
                    <a:pt x="135797" y="123258"/>
                  </a:lnTo>
                  <a:lnTo>
                    <a:pt x="135797" y="77468"/>
                  </a:lnTo>
                  <a:lnTo>
                    <a:pt x="124442" y="34500"/>
                  </a:lnTo>
                  <a:lnTo>
                    <a:pt x="101732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4355910" y="1276269"/>
              <a:ext cx="140970" cy="185420"/>
            </a:xfrm>
            <a:custGeom>
              <a:avLst/>
              <a:gdLst/>
              <a:ahLst/>
              <a:cxnLst/>
              <a:rect l="l" t="t" r="r" b="b"/>
              <a:pathLst>
                <a:path w="140970" h="185419">
                  <a:moveTo>
                    <a:pt x="107971" y="0"/>
                  </a:moveTo>
                  <a:lnTo>
                    <a:pt x="32684" y="0"/>
                  </a:lnTo>
                  <a:lnTo>
                    <a:pt x="8173" y="41142"/>
                  </a:lnTo>
                  <a:lnTo>
                    <a:pt x="2" y="92438"/>
                  </a:lnTo>
                  <a:lnTo>
                    <a:pt x="8173" y="143735"/>
                  </a:lnTo>
                  <a:lnTo>
                    <a:pt x="32684" y="184878"/>
                  </a:lnTo>
                  <a:lnTo>
                    <a:pt x="107971" y="184878"/>
                  </a:lnTo>
                  <a:lnTo>
                    <a:pt x="132483" y="143735"/>
                  </a:lnTo>
                  <a:lnTo>
                    <a:pt x="140653" y="92438"/>
                  </a:lnTo>
                  <a:lnTo>
                    <a:pt x="132483" y="41142"/>
                  </a:lnTo>
                  <a:lnTo>
                    <a:pt x="107971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2587659" y="1273552"/>
              <a:ext cx="135890" cy="201295"/>
            </a:xfrm>
            <a:custGeom>
              <a:avLst/>
              <a:gdLst/>
              <a:ahLst/>
              <a:cxnLst/>
              <a:rect l="l" t="t" r="r" b="b"/>
              <a:pathLst>
                <a:path w="135889" h="201294">
                  <a:moveTo>
                    <a:pt x="101731" y="0"/>
                  </a:moveTo>
                  <a:lnTo>
                    <a:pt x="34066" y="0"/>
                  </a:lnTo>
                  <a:lnTo>
                    <a:pt x="11356" y="34500"/>
                  </a:lnTo>
                  <a:lnTo>
                    <a:pt x="1" y="77468"/>
                  </a:lnTo>
                  <a:lnTo>
                    <a:pt x="1" y="123258"/>
                  </a:lnTo>
                  <a:lnTo>
                    <a:pt x="11356" y="166226"/>
                  </a:lnTo>
                  <a:lnTo>
                    <a:pt x="34066" y="200727"/>
                  </a:lnTo>
                  <a:lnTo>
                    <a:pt x="101731" y="200727"/>
                  </a:lnTo>
                  <a:lnTo>
                    <a:pt x="124442" y="166226"/>
                  </a:lnTo>
                  <a:lnTo>
                    <a:pt x="135797" y="123258"/>
                  </a:lnTo>
                  <a:lnTo>
                    <a:pt x="135797" y="77468"/>
                  </a:lnTo>
                  <a:lnTo>
                    <a:pt x="124442" y="34500"/>
                  </a:lnTo>
                  <a:lnTo>
                    <a:pt x="101731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/>
            <p:cNvSpPr/>
            <p:nvPr/>
          </p:nvSpPr>
          <p:spPr>
            <a:xfrm>
              <a:off x="2515223" y="1276269"/>
              <a:ext cx="140970" cy="185420"/>
            </a:xfrm>
            <a:custGeom>
              <a:avLst/>
              <a:gdLst/>
              <a:ahLst/>
              <a:cxnLst/>
              <a:rect l="l" t="t" r="r" b="b"/>
              <a:pathLst>
                <a:path w="140969" h="185419">
                  <a:moveTo>
                    <a:pt x="107969" y="0"/>
                  </a:moveTo>
                  <a:lnTo>
                    <a:pt x="32683" y="0"/>
                  </a:lnTo>
                  <a:lnTo>
                    <a:pt x="8171" y="41142"/>
                  </a:lnTo>
                  <a:lnTo>
                    <a:pt x="1" y="92438"/>
                  </a:lnTo>
                  <a:lnTo>
                    <a:pt x="8171" y="143735"/>
                  </a:lnTo>
                  <a:lnTo>
                    <a:pt x="32683" y="184878"/>
                  </a:lnTo>
                  <a:lnTo>
                    <a:pt x="107969" y="184878"/>
                  </a:lnTo>
                  <a:lnTo>
                    <a:pt x="132481" y="143735"/>
                  </a:lnTo>
                  <a:lnTo>
                    <a:pt x="140652" y="92438"/>
                  </a:lnTo>
                  <a:lnTo>
                    <a:pt x="132481" y="41142"/>
                  </a:lnTo>
                  <a:lnTo>
                    <a:pt x="107969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/>
            <p:cNvSpPr/>
            <p:nvPr/>
          </p:nvSpPr>
          <p:spPr>
            <a:xfrm>
              <a:off x="881237" y="1087509"/>
              <a:ext cx="1683385" cy="187960"/>
            </a:xfrm>
            <a:custGeom>
              <a:avLst/>
              <a:gdLst/>
              <a:ahLst/>
              <a:cxnLst/>
              <a:rect l="l" t="t" r="r" b="b"/>
              <a:pathLst>
                <a:path w="1683385" h="187959">
                  <a:moveTo>
                    <a:pt x="1650062" y="0"/>
                  </a:moveTo>
                  <a:lnTo>
                    <a:pt x="33162" y="0"/>
                  </a:lnTo>
                  <a:lnTo>
                    <a:pt x="8290" y="41747"/>
                  </a:lnTo>
                  <a:lnTo>
                    <a:pt x="0" y="93797"/>
                  </a:lnTo>
                  <a:lnTo>
                    <a:pt x="8290" y="145847"/>
                  </a:lnTo>
                  <a:lnTo>
                    <a:pt x="33162" y="187594"/>
                  </a:lnTo>
                  <a:lnTo>
                    <a:pt x="1650062" y="187594"/>
                  </a:lnTo>
                  <a:lnTo>
                    <a:pt x="1674934" y="145847"/>
                  </a:lnTo>
                  <a:lnTo>
                    <a:pt x="1683224" y="93797"/>
                  </a:lnTo>
                  <a:lnTo>
                    <a:pt x="1674934" y="41747"/>
                  </a:lnTo>
                  <a:lnTo>
                    <a:pt x="1650062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5" name="object 45"/>
          <p:cNvSpPr txBox="1"/>
          <p:nvPr/>
        </p:nvSpPr>
        <p:spPr>
          <a:xfrm>
            <a:off x="901700" y="1078453"/>
            <a:ext cx="164274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2540761" y="1481596"/>
            <a:ext cx="2000250" cy="7620"/>
            <a:chOff x="2540761" y="1481596"/>
            <a:chExt cx="2000250" cy="7620"/>
          </a:xfrm>
        </p:grpSpPr>
        <p:sp>
          <p:nvSpPr>
            <p:cNvPr id="47" name="object 47"/>
            <p:cNvSpPr/>
            <p:nvPr/>
          </p:nvSpPr>
          <p:spPr>
            <a:xfrm>
              <a:off x="2540761" y="1485330"/>
              <a:ext cx="157480" cy="0"/>
            </a:xfrm>
            <a:custGeom>
              <a:avLst/>
              <a:gdLst/>
              <a:ahLst/>
              <a:cxnLst/>
              <a:rect l="l" t="t" r="r" b="b"/>
              <a:pathLst>
                <a:path w="157480" h="0">
                  <a:moveTo>
                    <a:pt x="0" y="0"/>
                  </a:moveTo>
                  <a:lnTo>
                    <a:pt x="157162" y="0"/>
                  </a:lnTo>
                </a:path>
              </a:pathLst>
            </a:custGeom>
            <a:ln w="746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/>
            <p:cNvSpPr/>
            <p:nvPr/>
          </p:nvSpPr>
          <p:spPr>
            <a:xfrm>
              <a:off x="4381468" y="1485330"/>
              <a:ext cx="160020" cy="0"/>
            </a:xfrm>
            <a:custGeom>
              <a:avLst/>
              <a:gdLst/>
              <a:ahLst/>
              <a:cxnLst/>
              <a:rect l="l" t="t" r="r" b="b"/>
              <a:pathLst>
                <a:path w="160020" h="0">
                  <a:moveTo>
                    <a:pt x="0" y="0"/>
                  </a:moveTo>
                  <a:lnTo>
                    <a:pt x="159543" y="0"/>
                  </a:lnTo>
                </a:path>
              </a:pathLst>
            </a:custGeom>
            <a:ln w="746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9" name="object 49"/>
          <p:cNvSpPr txBox="1"/>
          <p:nvPr/>
        </p:nvSpPr>
        <p:spPr>
          <a:xfrm>
            <a:off x="3449601" y="1359435"/>
            <a:ext cx="24447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10">
                <a:latin typeface="Times New Roman"/>
                <a:cs typeface="Times New Roman"/>
              </a:rPr>
              <a:t>a</a:t>
            </a:r>
            <a:r>
              <a:rPr dirty="0" sz="1150" spc="25">
                <a:latin typeface="Times New Roman"/>
                <a:cs typeface="Times New Roman"/>
              </a:rPr>
              <a:t>nd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2509805" y="1264322"/>
            <a:ext cx="44577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sz="1150" spc="5">
                <a:latin typeface="Symbol"/>
                <a:cs typeface="Symbol"/>
              </a:rPr>
              <a:t>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95" i="1">
                <a:latin typeface="Times New Roman"/>
                <a:cs typeface="Times New Roman"/>
              </a:rPr>
              <a:t> </a:t>
            </a:r>
            <a:r>
              <a:rPr dirty="0" baseline="-36231" sz="1725" spc="37">
                <a:latin typeface="Symbol"/>
                <a:cs typeface="Symbol"/>
              </a:rPr>
              <a:t></a:t>
            </a:r>
            <a:r>
              <a:rPr dirty="0" baseline="-36231" sz="1725" spc="-209">
                <a:latin typeface="Times New Roman"/>
                <a:cs typeface="Times New Roman"/>
              </a:rPr>
              <a:t> </a:t>
            </a:r>
            <a:r>
              <a:rPr dirty="0" baseline="-36231" sz="1725" spc="37">
                <a:latin typeface="Times New Roman"/>
                <a:cs typeface="Times New Roman"/>
              </a:rPr>
              <a:t>1</a:t>
            </a:r>
            <a:endParaRPr baseline="-36231" sz="1725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4350471" y="1264322"/>
            <a:ext cx="46228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sz="1150" spc="15">
                <a:latin typeface="Symbol"/>
                <a:cs typeface="Symbol"/>
              </a:rPr>
              <a:t></a:t>
            </a:r>
            <a:r>
              <a:rPr dirty="0" sz="1150" spc="15" i="1">
                <a:latin typeface="Times New Roman"/>
                <a:cs typeface="Times New Roman"/>
              </a:rPr>
              <a:t>y</a:t>
            </a:r>
            <a:r>
              <a:rPr dirty="0" sz="1150" spc="75" i="1">
                <a:latin typeface="Times New Roman"/>
                <a:cs typeface="Times New Roman"/>
              </a:rPr>
              <a:t> </a:t>
            </a:r>
            <a:r>
              <a:rPr dirty="0" baseline="-36231" sz="1725" spc="37">
                <a:latin typeface="Symbol"/>
                <a:cs typeface="Symbol"/>
              </a:rPr>
              <a:t></a:t>
            </a:r>
            <a:r>
              <a:rPr dirty="0" baseline="-36231" sz="1725" spc="-82">
                <a:latin typeface="Times New Roman"/>
                <a:cs typeface="Times New Roman"/>
              </a:rPr>
              <a:t> </a:t>
            </a:r>
            <a:r>
              <a:rPr dirty="0" baseline="-36231" sz="1725" spc="37">
                <a:latin typeface="Times New Roman"/>
                <a:cs typeface="Times New Roman"/>
              </a:rPr>
              <a:t>0</a:t>
            </a:r>
            <a:endParaRPr baseline="-36231" sz="1725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2535204" y="1477346"/>
            <a:ext cx="2009139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1854200" algn="l"/>
              </a:tabLst>
            </a:pPr>
            <a:r>
              <a:rPr dirty="0" sz="1150" spc="5">
                <a:latin typeface="Symbol"/>
                <a:cs typeface="Symbol"/>
              </a:rPr>
              <a:t>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i="1">
                <a:latin typeface="Times New Roman"/>
                <a:cs typeface="Times New Roman"/>
              </a:rPr>
              <a:t>	</a:t>
            </a:r>
            <a:r>
              <a:rPr dirty="0" sz="1150" spc="5">
                <a:latin typeface="Symbol"/>
                <a:cs typeface="Symbol"/>
              </a:rPr>
              <a:t>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2803389" y="2427035"/>
            <a:ext cx="160020" cy="0"/>
          </a:xfrm>
          <a:custGeom>
            <a:avLst/>
            <a:gdLst/>
            <a:ahLst/>
            <a:cxnLst/>
            <a:rect l="l" t="t" r="r" b="b"/>
            <a:pathLst>
              <a:path w="160019" h="0">
                <a:moveTo>
                  <a:pt x="0" y="0"/>
                </a:moveTo>
                <a:lnTo>
                  <a:pt x="159473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/>
          <p:nvPr/>
        </p:nvSpPr>
        <p:spPr>
          <a:xfrm>
            <a:off x="3360546" y="2831068"/>
            <a:ext cx="157480" cy="0"/>
          </a:xfrm>
          <a:custGeom>
            <a:avLst/>
            <a:gdLst/>
            <a:ahLst/>
            <a:cxnLst/>
            <a:rect l="l" t="t" r="r" b="b"/>
            <a:pathLst>
              <a:path w="157479" h="0">
                <a:moveTo>
                  <a:pt x="0" y="0"/>
                </a:moveTo>
                <a:lnTo>
                  <a:pt x="157161" y="0"/>
                </a:lnTo>
              </a:path>
            </a:pathLst>
          </a:custGeom>
          <a:ln w="74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/>
          <p:nvPr/>
        </p:nvSpPr>
        <p:spPr>
          <a:xfrm>
            <a:off x="3784407" y="2831068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 h="0">
                <a:moveTo>
                  <a:pt x="0" y="0"/>
                </a:moveTo>
                <a:lnTo>
                  <a:pt x="161924" y="0"/>
                </a:lnTo>
              </a:path>
            </a:pathLst>
          </a:custGeom>
          <a:ln w="74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/>
          <p:nvPr/>
        </p:nvSpPr>
        <p:spPr>
          <a:xfrm>
            <a:off x="3360546" y="3655186"/>
            <a:ext cx="160020" cy="0"/>
          </a:xfrm>
          <a:custGeom>
            <a:avLst/>
            <a:gdLst/>
            <a:ahLst/>
            <a:cxnLst/>
            <a:rect l="l" t="t" r="r" b="b"/>
            <a:pathLst>
              <a:path w="160020" h="0">
                <a:moveTo>
                  <a:pt x="0" y="0"/>
                </a:moveTo>
                <a:lnTo>
                  <a:pt x="159543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/>
          <p:nvPr/>
        </p:nvSpPr>
        <p:spPr>
          <a:xfrm>
            <a:off x="3786790" y="3655186"/>
            <a:ext cx="168275" cy="0"/>
          </a:xfrm>
          <a:custGeom>
            <a:avLst/>
            <a:gdLst/>
            <a:ahLst/>
            <a:cxnLst/>
            <a:rect l="l" t="t" r="r" b="b"/>
            <a:pathLst>
              <a:path w="168275" h="0">
                <a:moveTo>
                  <a:pt x="0" y="0"/>
                </a:moveTo>
                <a:lnTo>
                  <a:pt x="167878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/>
          <p:nvPr/>
        </p:nvSpPr>
        <p:spPr>
          <a:xfrm>
            <a:off x="2039562" y="4830515"/>
            <a:ext cx="160020" cy="0"/>
          </a:xfrm>
          <a:custGeom>
            <a:avLst/>
            <a:gdLst/>
            <a:ahLst/>
            <a:cxnLst/>
            <a:rect l="l" t="t" r="r" b="b"/>
            <a:pathLst>
              <a:path w="160019" h="0">
                <a:moveTo>
                  <a:pt x="0" y="0"/>
                </a:moveTo>
                <a:lnTo>
                  <a:pt x="159936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/>
          <p:nvPr/>
        </p:nvSpPr>
        <p:spPr>
          <a:xfrm>
            <a:off x="2536689" y="4829296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 h="0">
                <a:moveTo>
                  <a:pt x="0" y="0"/>
                </a:moveTo>
                <a:lnTo>
                  <a:pt x="161889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 txBox="1"/>
          <p:nvPr/>
        </p:nvSpPr>
        <p:spPr>
          <a:xfrm>
            <a:off x="749019" y="1636908"/>
            <a:ext cx="6106795" cy="52495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65100" marR="132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respect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1.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</a:t>
            </a:r>
            <a:r>
              <a:rPr dirty="0" sz="1100" spc="-5">
                <a:latin typeface="Calibri"/>
                <a:cs typeface="Calibri"/>
              </a:rPr>
              <a:t> 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treating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constant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so</a:t>
            </a:r>
            <a:r>
              <a:rPr dirty="0" sz="1100" spc="-5">
                <a:latin typeface="Calibri"/>
                <a:cs typeface="Calibri"/>
              </a:rPr>
              <a:t> it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zero.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300">
              <a:latin typeface="Calibri"/>
              <a:cs typeface="Calibri"/>
            </a:endParaRPr>
          </a:p>
          <a:p>
            <a:pPr algn="ctr" marR="1835785">
              <a:lnSpc>
                <a:spcPts val="1055"/>
              </a:lnSpc>
            </a:pPr>
            <a:r>
              <a:rPr dirty="0" sz="1150" spc="20">
                <a:latin typeface="Symbol"/>
                <a:cs typeface="Symbol"/>
              </a:rPr>
              <a:t>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endParaRPr sz="1150">
              <a:latin typeface="Times New Roman"/>
              <a:cs typeface="Times New Roman"/>
            </a:endParaRPr>
          </a:p>
          <a:p>
            <a:pPr marL="165100">
              <a:lnSpc>
                <a:spcPts val="1055"/>
              </a:lnSpc>
            </a:pPr>
            <a:r>
              <a:rPr dirty="0" sz="1100" spc="-5">
                <a:latin typeface="Calibri"/>
                <a:cs typeface="Calibri"/>
              </a:rPr>
              <a:t>Plugging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solving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baseline="-45893" sz="1725" spc="30">
                <a:latin typeface="Symbol"/>
                <a:cs typeface="Symbol"/>
              </a:rPr>
              <a:t></a:t>
            </a:r>
            <a:r>
              <a:rPr dirty="0" baseline="-45893" sz="1725" spc="30" i="1">
                <a:latin typeface="Times New Roman"/>
                <a:cs typeface="Times New Roman"/>
              </a:rPr>
              <a:t>x</a:t>
            </a:r>
            <a:r>
              <a:rPr dirty="0" baseline="-45893" sz="1725" spc="434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  <a:p>
            <a:pPr algn="ctr" marR="304165">
              <a:lnSpc>
                <a:spcPct val="100000"/>
              </a:lnSpc>
              <a:spcBef>
                <a:spcPts val="1070"/>
              </a:spcBef>
            </a:pPr>
            <a:r>
              <a:rPr dirty="0" sz="1150" spc="10">
                <a:latin typeface="Symbol"/>
                <a:cs typeface="Symbol"/>
              </a:rPr>
              <a:t></a:t>
            </a:r>
            <a:r>
              <a:rPr dirty="0" sz="1150" spc="10" i="1">
                <a:latin typeface="Times New Roman"/>
                <a:cs typeface="Times New Roman"/>
              </a:rPr>
              <a:t>z</a:t>
            </a:r>
            <a:r>
              <a:rPr dirty="0" sz="1150" spc="105" i="1">
                <a:latin typeface="Times New Roman"/>
                <a:cs typeface="Times New Roman"/>
              </a:rPr>
              <a:t> </a:t>
            </a:r>
            <a:r>
              <a:rPr dirty="0" baseline="-36231" sz="1725" spc="37">
                <a:latin typeface="Symbol"/>
                <a:cs typeface="Symbol"/>
              </a:rPr>
              <a:t></a:t>
            </a:r>
            <a:r>
              <a:rPr dirty="0" baseline="-36231" sz="1725" spc="-52">
                <a:latin typeface="Times New Roman"/>
                <a:cs typeface="Times New Roman"/>
              </a:rPr>
              <a:t> </a:t>
            </a:r>
            <a:r>
              <a:rPr dirty="0" baseline="-36231" sz="1725" spc="37">
                <a:latin typeface="Symbol"/>
                <a:cs typeface="Symbol"/>
              </a:rPr>
              <a:t></a:t>
            </a:r>
            <a:r>
              <a:rPr dirty="0" baseline="-36231" sz="1725" spc="-22">
                <a:latin typeface="Times New Roman"/>
                <a:cs typeface="Times New Roman"/>
              </a:rPr>
              <a:t> </a:t>
            </a:r>
            <a:r>
              <a:rPr dirty="0" sz="1150" spc="-10" i="1">
                <a:latin typeface="Times New Roman"/>
                <a:cs typeface="Times New Roman"/>
              </a:rPr>
              <a:t>F</a:t>
            </a:r>
            <a:r>
              <a:rPr dirty="0" baseline="-25641" sz="975" spc="-15" i="1">
                <a:latin typeface="Times New Roman"/>
                <a:cs typeface="Times New Roman"/>
              </a:rPr>
              <a:t>x</a:t>
            </a:r>
            <a:endParaRPr baseline="-25641" sz="975">
              <a:latin typeface="Times New Roman"/>
              <a:cs typeface="Times New Roman"/>
            </a:endParaRPr>
          </a:p>
          <a:p>
            <a:pPr algn="ctr" marR="309880">
              <a:lnSpc>
                <a:spcPct val="100000"/>
              </a:lnSpc>
              <a:spcBef>
                <a:spcPts val="300"/>
              </a:spcBef>
              <a:tabLst>
                <a:tab pos="432434" algn="l"/>
              </a:tabLst>
            </a:pPr>
            <a:r>
              <a:rPr dirty="0" sz="1150" spc="15">
                <a:latin typeface="Symbol"/>
                <a:cs typeface="Symbol"/>
              </a:rPr>
              <a:t></a:t>
            </a:r>
            <a:r>
              <a:rPr dirty="0" sz="1150" spc="15" i="1">
                <a:latin typeface="Times New Roman"/>
                <a:cs typeface="Times New Roman"/>
              </a:rPr>
              <a:t>x	</a:t>
            </a:r>
            <a:r>
              <a:rPr dirty="0" sz="1150" spc="-15" i="1">
                <a:latin typeface="Times New Roman"/>
                <a:cs typeface="Times New Roman"/>
              </a:rPr>
              <a:t>F</a:t>
            </a:r>
            <a:r>
              <a:rPr dirty="0" baseline="-25641" sz="975" spc="-22" i="1">
                <a:latin typeface="Times New Roman"/>
                <a:cs typeface="Times New Roman"/>
              </a:rPr>
              <a:t>z</a:t>
            </a:r>
            <a:endParaRPr baseline="-25641" sz="975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450">
              <a:latin typeface="Times New Roman"/>
              <a:cs typeface="Times New Roman"/>
            </a:endParaRPr>
          </a:p>
          <a:p>
            <a:pPr marL="1651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similar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argument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be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show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that,</a:t>
            </a:r>
            <a:endParaRPr sz="1100">
              <a:latin typeface="Calibri"/>
              <a:cs typeface="Calibri"/>
            </a:endParaRPr>
          </a:p>
          <a:p>
            <a:pPr algn="ctr" marR="296545">
              <a:lnSpc>
                <a:spcPct val="100000"/>
              </a:lnSpc>
              <a:spcBef>
                <a:spcPts val="340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</a:t>
            </a:r>
            <a:r>
              <a:rPr dirty="0" baseline="-34722" sz="1800" spc="-75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</a:t>
            </a:r>
            <a:r>
              <a:rPr dirty="0" baseline="-34722" sz="1800" spc="-44">
                <a:latin typeface="Times New Roman"/>
                <a:cs typeface="Times New Roman"/>
              </a:rPr>
              <a:t> </a:t>
            </a:r>
            <a:r>
              <a:rPr dirty="0" baseline="6944" sz="1800" spc="-30" i="1">
                <a:latin typeface="Times New Roman"/>
                <a:cs typeface="Times New Roman"/>
              </a:rPr>
              <a:t>F</a:t>
            </a:r>
            <a:r>
              <a:rPr dirty="0" baseline="-11904" sz="1050" spc="-30" i="1">
                <a:latin typeface="Times New Roman"/>
                <a:cs typeface="Times New Roman"/>
              </a:rPr>
              <a:t>y</a:t>
            </a:r>
            <a:endParaRPr baseline="-11904" sz="1050">
              <a:latin typeface="Times New Roman"/>
              <a:cs typeface="Times New Roman"/>
            </a:endParaRPr>
          </a:p>
          <a:p>
            <a:pPr algn="ctr" marR="304800">
              <a:lnSpc>
                <a:spcPct val="100000"/>
              </a:lnSpc>
              <a:spcBef>
                <a:spcPts val="250"/>
              </a:spcBef>
              <a:tabLst>
                <a:tab pos="437515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	</a:t>
            </a:r>
            <a:r>
              <a:rPr dirty="0" sz="1200" spc="-40" i="1">
                <a:latin typeface="Times New Roman"/>
                <a:cs typeface="Times New Roman"/>
              </a:rPr>
              <a:t>F</a:t>
            </a:r>
            <a:r>
              <a:rPr dirty="0" baseline="-23809" sz="1050" spc="-60" i="1">
                <a:latin typeface="Times New Roman"/>
                <a:cs typeface="Times New Roman"/>
              </a:rPr>
              <a:t>z</a:t>
            </a:r>
            <a:endParaRPr baseline="-23809" sz="10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350">
              <a:latin typeface="Times New Roman"/>
              <a:cs typeface="Times New Roman"/>
            </a:endParaRPr>
          </a:p>
          <a:p>
            <a:pPr marL="165100" marR="22987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one </a:t>
            </a:r>
            <a:r>
              <a:rPr dirty="0" sz="1100" spc="-5">
                <a:latin typeface="Calibri"/>
                <a:cs typeface="Calibri"/>
              </a:rPr>
              <a:t>variable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switched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subscripting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simplify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algn="r" marR="1882139">
              <a:lnSpc>
                <a:spcPts val="1595"/>
              </a:lnSpc>
              <a:spcBef>
                <a:spcPts val="710"/>
              </a:spcBef>
            </a:pPr>
            <a:r>
              <a:rPr dirty="0" baseline="4629" sz="1800" spc="-7" b="1" i="1">
                <a:latin typeface="Times New Roman"/>
                <a:cs typeface="Times New Roman"/>
              </a:rPr>
              <a:t>Example </a:t>
            </a:r>
            <a:r>
              <a:rPr dirty="0" baseline="4629" sz="1800" b="1" i="1">
                <a:latin typeface="Times New Roman"/>
                <a:cs typeface="Times New Roman"/>
              </a:rPr>
              <a:t>7</a:t>
            </a:r>
            <a:r>
              <a:rPr dirty="0" baseline="4629" sz="1800" spc="480" b="1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Find</a:t>
            </a:r>
            <a:r>
              <a:rPr dirty="0" baseline="5050" sz="1650" spc="419">
                <a:latin typeface="Calibri"/>
                <a:cs typeface="Calibri"/>
              </a:rPr>
              <a:t> </a:t>
            </a:r>
            <a:r>
              <a:rPr dirty="0" baseline="38647" sz="1725" spc="30">
                <a:latin typeface="Symbol"/>
                <a:cs typeface="Symbol"/>
              </a:rPr>
              <a:t></a:t>
            </a:r>
            <a:r>
              <a:rPr dirty="0" baseline="38647" sz="1725" spc="30" i="1">
                <a:latin typeface="Times New Roman"/>
                <a:cs typeface="Times New Roman"/>
              </a:rPr>
              <a:t>z </a:t>
            </a:r>
            <a:r>
              <a:rPr dirty="0" baseline="38647" sz="1725" spc="44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 spc="442">
                <a:latin typeface="Calibri"/>
                <a:cs typeface="Calibri"/>
              </a:rPr>
              <a:t> </a:t>
            </a:r>
            <a:r>
              <a:rPr dirty="0" baseline="39351" sz="1800">
                <a:latin typeface="Symbol"/>
                <a:cs typeface="Symbol"/>
              </a:rPr>
              <a:t></a:t>
            </a:r>
            <a:r>
              <a:rPr dirty="0" baseline="39351" sz="1800" i="1">
                <a:latin typeface="Times New Roman"/>
                <a:cs typeface="Times New Roman"/>
              </a:rPr>
              <a:t>z</a:t>
            </a:r>
            <a:r>
              <a:rPr dirty="0" baseline="39351" sz="1800" spc="480" i="1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for</a:t>
            </a:r>
            <a:r>
              <a:rPr dirty="0" baseline="5050" sz="1650" spc="345">
                <a:latin typeface="Calibri"/>
                <a:cs typeface="Calibri"/>
              </a:rPr>
              <a:t> </a:t>
            </a:r>
            <a:r>
              <a:rPr dirty="0" baseline="4629" sz="1800" spc="37" i="1">
                <a:latin typeface="Times New Roman"/>
                <a:cs typeface="Times New Roman"/>
              </a:rPr>
              <a:t>x</a:t>
            </a:r>
            <a:r>
              <a:rPr dirty="0" baseline="51587" sz="1050" spc="37">
                <a:latin typeface="Times New Roman"/>
                <a:cs typeface="Times New Roman"/>
              </a:rPr>
              <a:t>2</a:t>
            </a:r>
            <a:r>
              <a:rPr dirty="0" baseline="51587" sz="1050" spc="10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600" spc="-2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37">
                <a:latin typeface="Times New Roman"/>
                <a:cs typeface="Times New Roman"/>
              </a:rPr>
              <a:t>5</a:t>
            </a:r>
            <a:r>
              <a:rPr dirty="0" baseline="4629" sz="1800" spc="37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67">
                <a:latin typeface="Times New Roman"/>
                <a:cs typeface="Times New Roman"/>
              </a:rPr>
              <a:t>1</a:t>
            </a:r>
            <a:r>
              <a:rPr dirty="0" baseline="4629" sz="1800" spc="67">
                <a:latin typeface="Symbol"/>
                <a:cs typeface="Symbol"/>
              </a:rPr>
              <a:t>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179" i="1">
                <a:latin typeface="Times New Roman"/>
                <a:cs typeface="Times New Roman"/>
              </a:rPr>
              <a:t> </a:t>
            </a:r>
            <a:r>
              <a:rPr dirty="0" baseline="4629" sz="1800" spc="15">
                <a:latin typeface="Times New Roman"/>
                <a:cs typeface="Times New Roman"/>
              </a:rPr>
              <a:t>cos</a:t>
            </a:r>
            <a:r>
              <a:rPr dirty="0" sz="1600" spc="10">
                <a:latin typeface="Symbol"/>
                <a:cs typeface="Symbol"/>
              </a:rPr>
              <a:t></a:t>
            </a:r>
            <a:r>
              <a:rPr dirty="0" baseline="4629" sz="1800" spc="15">
                <a:latin typeface="Times New Roman"/>
                <a:cs typeface="Times New Roman"/>
              </a:rPr>
              <a:t>6</a:t>
            </a:r>
            <a:r>
              <a:rPr dirty="0" baseline="4629" sz="1800" spc="15" i="1">
                <a:latin typeface="Times New Roman"/>
                <a:cs typeface="Times New Roman"/>
              </a:rPr>
              <a:t>zx</a:t>
            </a:r>
            <a:r>
              <a:rPr dirty="0" sz="1600" spc="10">
                <a:latin typeface="Symbol"/>
                <a:cs typeface="Symbol"/>
              </a:rPr>
              <a:t></a:t>
            </a:r>
            <a:r>
              <a:rPr dirty="0" sz="1600" spc="-20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  <a:p>
            <a:pPr marL="1297305">
              <a:lnSpc>
                <a:spcPts val="1115"/>
              </a:lnSpc>
              <a:tabLst>
                <a:tab pos="1794510" algn="l"/>
              </a:tabLst>
            </a:pPr>
            <a:r>
              <a:rPr dirty="0" sz="1150" spc="25">
                <a:latin typeface="Symbol"/>
                <a:cs typeface="Symbol"/>
              </a:rPr>
              <a:t></a:t>
            </a:r>
            <a:r>
              <a:rPr dirty="0" sz="1150" spc="25" i="1">
                <a:latin typeface="Times New Roman"/>
                <a:cs typeface="Times New Roman"/>
              </a:rPr>
              <a:t>x	</a:t>
            </a:r>
            <a:r>
              <a:rPr dirty="0" sz="1200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  <a:p>
            <a:pPr marL="236854">
              <a:lnSpc>
                <a:spcPct val="100000"/>
              </a:lnSpc>
              <a:spcBef>
                <a:spcPts val="160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236854" marR="465455">
              <a:lnSpc>
                <a:spcPts val="1450"/>
              </a:lnSpc>
              <a:spcBef>
                <a:spcPts val="75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was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old </a:t>
            </a:r>
            <a:r>
              <a:rPr dirty="0" sz="1100" spc="-5">
                <a:latin typeface="Calibri"/>
                <a:cs typeface="Calibri"/>
              </a:rPr>
              <a:t>implicit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5">
                <a:latin typeface="Calibri"/>
                <a:cs typeface="Calibri"/>
              </a:rPr>
              <a:t> back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Partial </a:t>
            </a:r>
            <a:r>
              <a:rPr dirty="0" sz="1100" spc="-235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Derivatives</a:t>
            </a:r>
            <a:r>
              <a:rPr dirty="0" sz="110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might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10">
                <a:latin typeface="Calibri"/>
                <a:cs typeface="Calibri"/>
              </a:rPr>
              <a:t>see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between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two.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200">
              <a:latin typeface="Calibri"/>
              <a:cs typeface="Calibri"/>
            </a:endParaRPr>
          </a:p>
          <a:p>
            <a:pPr marL="236854">
              <a:lnSpc>
                <a:spcPct val="10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>
                <a:latin typeface="Calibri"/>
                <a:cs typeface="Calibri"/>
              </a:rPr>
              <a:t> get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everything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side.</a:t>
            </a:r>
            <a:endParaRPr sz="1100">
              <a:latin typeface="Calibri"/>
              <a:cs typeface="Calibri"/>
            </a:endParaRPr>
          </a:p>
          <a:p>
            <a:pPr algn="ctr" marR="129539">
              <a:lnSpc>
                <a:spcPct val="100000"/>
              </a:lnSpc>
            </a:pPr>
            <a:r>
              <a:rPr dirty="0" baseline="4629" sz="1800" spc="82" i="1">
                <a:latin typeface="Times New Roman"/>
                <a:cs typeface="Times New Roman"/>
              </a:rPr>
              <a:t>x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 spc="104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</a:t>
            </a:r>
            <a:r>
              <a:rPr dirty="0" baseline="4629" sz="1800">
                <a:latin typeface="Times New Roman"/>
                <a:cs typeface="Times New Roman"/>
              </a:rPr>
              <a:t>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5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10">
                <a:latin typeface="Times New Roman"/>
                <a:cs typeface="Times New Roman"/>
              </a:rPr>
              <a:t> </a:t>
            </a:r>
            <a:r>
              <a:rPr dirty="0" baseline="4629" sz="1800" spc="104">
                <a:latin typeface="Symbol"/>
                <a:cs typeface="Symbol"/>
              </a:rPr>
              <a:t></a:t>
            </a:r>
            <a:r>
              <a:rPr dirty="0" baseline="4629" sz="1800" spc="135">
                <a:latin typeface="Times New Roman"/>
                <a:cs typeface="Times New Roman"/>
              </a:rPr>
              <a:t>1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2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187" i="1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87">
                <a:latin typeface="Times New Roman"/>
                <a:cs typeface="Times New Roman"/>
              </a:rPr>
              <a:t>s</a:t>
            </a: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104">
                <a:latin typeface="Times New Roman"/>
                <a:cs typeface="Times New Roman"/>
              </a:rPr>
              <a:t>6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127" i="1">
                <a:latin typeface="Times New Roman"/>
                <a:cs typeface="Times New Roman"/>
              </a:rPr>
              <a:t>x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  <a:p>
            <a:pPr marL="236854" marR="627380">
              <a:lnSpc>
                <a:spcPts val="1770"/>
              </a:lnSpc>
              <a:spcBef>
                <a:spcPts val="290"/>
              </a:spcBef>
            </a:pPr>
            <a:r>
              <a:rPr dirty="0" baseline="5050" sz="1650">
                <a:latin typeface="Calibri"/>
                <a:cs typeface="Calibri"/>
              </a:rPr>
              <a:t>Now, the </a:t>
            </a:r>
            <a:r>
              <a:rPr dirty="0" baseline="5050" sz="1650" spc="-7">
                <a:latin typeface="Calibri"/>
                <a:cs typeface="Calibri"/>
              </a:rPr>
              <a:t>function </a:t>
            </a:r>
            <a:r>
              <a:rPr dirty="0" baseline="5050" sz="1650">
                <a:latin typeface="Calibri"/>
                <a:cs typeface="Calibri"/>
              </a:rPr>
              <a:t>on the </a:t>
            </a:r>
            <a:r>
              <a:rPr dirty="0" baseline="5050" sz="1650" spc="-7">
                <a:latin typeface="Calibri"/>
                <a:cs typeface="Calibri"/>
              </a:rPr>
              <a:t>left is </a:t>
            </a:r>
            <a:r>
              <a:rPr dirty="0" baseline="4629" sz="1800" i="1">
                <a:latin typeface="Times New Roman"/>
                <a:cs typeface="Times New Roman"/>
              </a:rPr>
              <a:t>F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 </a:t>
            </a:r>
            <a:r>
              <a:rPr dirty="0" baseline="4629" sz="1800" spc="22" i="1">
                <a:latin typeface="Times New Roman"/>
                <a:cs typeface="Times New Roman"/>
              </a:rPr>
              <a:t>y</a:t>
            </a:r>
            <a:r>
              <a:rPr dirty="0" baseline="4629" sz="1800" spc="22">
                <a:latin typeface="Times New Roman"/>
                <a:cs typeface="Times New Roman"/>
              </a:rPr>
              <a:t>, </a:t>
            </a:r>
            <a:r>
              <a:rPr dirty="0" baseline="4629" sz="1800" spc="-7" i="1">
                <a:latin typeface="Times New Roman"/>
                <a:cs typeface="Times New Roman"/>
              </a:rPr>
              <a:t>z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 </a:t>
            </a:r>
            <a:r>
              <a:rPr dirty="0" baseline="5050" sz="1650">
                <a:latin typeface="Calibri"/>
                <a:cs typeface="Calibri"/>
              </a:rPr>
              <a:t>so </a:t>
            </a:r>
            <a:r>
              <a:rPr dirty="0" baseline="5050" sz="1650" spc="-7">
                <a:latin typeface="Calibri"/>
                <a:cs typeface="Calibri"/>
              </a:rPr>
              <a:t>all that </a:t>
            </a:r>
            <a:r>
              <a:rPr dirty="0" baseline="5050" sz="1650">
                <a:latin typeface="Calibri"/>
                <a:cs typeface="Calibri"/>
              </a:rPr>
              <a:t>we </a:t>
            </a:r>
            <a:r>
              <a:rPr dirty="0" baseline="5050" sz="1650" spc="-7">
                <a:latin typeface="Calibri"/>
                <a:cs typeface="Calibri"/>
              </a:rPr>
              <a:t>need </a:t>
            </a:r>
            <a:r>
              <a:rPr dirty="0" baseline="5050" sz="1650">
                <a:latin typeface="Calibri"/>
                <a:cs typeface="Calibri"/>
              </a:rPr>
              <a:t>to </a:t>
            </a:r>
            <a:r>
              <a:rPr dirty="0" baseline="5050" sz="1650" spc="-15">
                <a:latin typeface="Calibri"/>
                <a:cs typeface="Calibri"/>
              </a:rPr>
              <a:t>do </a:t>
            </a:r>
            <a:r>
              <a:rPr dirty="0" baseline="5050" sz="1650" spc="-7">
                <a:latin typeface="Calibri"/>
                <a:cs typeface="Calibri"/>
              </a:rPr>
              <a:t>is use the formulas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developed</a:t>
            </a:r>
            <a:r>
              <a:rPr dirty="0" sz="1100" spc="-5">
                <a:latin typeface="Calibri"/>
                <a:cs typeface="Calibri"/>
              </a:rPr>
              <a:t> above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derivatives.</a:t>
            </a:r>
            <a:endParaRPr sz="1100">
              <a:latin typeface="Calibri"/>
              <a:cs typeface="Calibri"/>
            </a:endParaRPr>
          </a:p>
          <a:p>
            <a:pPr algn="r" marR="1891664">
              <a:lnSpc>
                <a:spcPts val="1585"/>
              </a:lnSpc>
            </a:pPr>
            <a:r>
              <a:rPr dirty="0" u="sng" baseline="-4629" sz="1800" spc="-22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u="sng" baseline="-4629" sz="1800" spc="-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z</a:t>
            </a:r>
            <a:r>
              <a:rPr dirty="0" baseline="-4629" sz="1800" spc="195" i="1">
                <a:latin typeface="Times New Roman"/>
                <a:cs typeface="Times New Roman"/>
              </a:rPr>
              <a:t> </a:t>
            </a:r>
            <a:r>
              <a:rPr dirty="0" baseline="-39351" sz="1800">
                <a:latin typeface="Symbol"/>
                <a:cs typeface="Symbol"/>
              </a:rPr>
              <a:t></a:t>
            </a:r>
            <a:r>
              <a:rPr dirty="0" baseline="-39351" sz="1800" spc="-37">
                <a:latin typeface="Times New Roman"/>
                <a:cs typeface="Times New Roman"/>
              </a:rPr>
              <a:t> </a:t>
            </a:r>
            <a:r>
              <a:rPr dirty="0" baseline="-39351" sz="1800">
                <a:latin typeface="Symbol"/>
                <a:cs typeface="Symbol"/>
              </a:rPr>
              <a:t></a:t>
            </a:r>
            <a:r>
              <a:rPr dirty="0" baseline="-39351" sz="1800" spc="-172">
                <a:latin typeface="Times New Roman"/>
                <a:cs typeface="Times New Roman"/>
              </a:rPr>
              <a:t> 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spc="15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spc="7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x</a:t>
            </a:r>
            <a:r>
              <a:rPr dirty="0" u="sng" sz="1200" spc="-16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si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</a:t>
            </a:r>
            <a:r>
              <a:rPr dirty="0" u="sng" sz="1200" spc="-13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-3584" sz="2325" spc="-3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u="sng" sz="1200" spc="-17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y</a:t>
            </a:r>
            <a:r>
              <a:rPr dirty="0" u="sng" sz="1200" spc="-6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dirty="0" u="sng" sz="1200" spc="-13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spc="5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5</a:t>
            </a:r>
            <a:r>
              <a:rPr dirty="0" u="sng" sz="12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z</a:t>
            </a:r>
            <a:r>
              <a:rPr dirty="0" u="sng" sz="1200" spc="-18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-3584" sz="2325" spc="-18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r>
              <a:rPr dirty="0" u="sng" baseline="-3584" sz="2325" spc="-3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</a:t>
            </a:r>
            <a:r>
              <a:rPr dirty="0" u="sng" sz="1200" spc="-1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6</a:t>
            </a:r>
            <a:r>
              <a:rPr dirty="0" u="sng" sz="1200" spc="-17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spc="-1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y</a:t>
            </a:r>
            <a:r>
              <a:rPr dirty="0" u="sng" sz="12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z</a:t>
            </a:r>
            <a:r>
              <a:rPr dirty="0" u="sng" sz="1200" spc="-13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si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</a:t>
            </a:r>
            <a:r>
              <a:rPr dirty="0" u="sng" sz="1200" spc="-13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-3584" sz="2325" spc="-6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u="sng" sz="1200" spc="7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6</a:t>
            </a:r>
            <a:r>
              <a:rPr dirty="0" u="sng" sz="12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z</a:t>
            </a:r>
            <a:r>
              <a:rPr dirty="0" u="sng" sz="1200" spc="9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x</a:t>
            </a:r>
            <a:r>
              <a:rPr dirty="0" u="sng" baseline="-3584" sz="2325" spc="-18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r>
              <a:rPr dirty="0" u="sng" baseline="-3584" sz="2325" spc="-89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baseline="-3584" sz="2325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2505265" y="6896178"/>
            <a:ext cx="154305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2906113" y="6860337"/>
            <a:ext cx="2083435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0"/>
              </a:spcBef>
            </a:pP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82">
                <a:latin typeface="Times New Roman"/>
                <a:cs typeface="Times New Roman"/>
              </a:rPr>
              <a:t>5</a:t>
            </a:r>
            <a:r>
              <a:rPr dirty="0" baseline="4629" sz="1800" spc="82" i="1">
                <a:latin typeface="Times New Roman"/>
                <a:cs typeface="Times New Roman"/>
              </a:rPr>
              <a:t>x</a:t>
            </a:r>
            <a:r>
              <a:rPr dirty="0" baseline="51282" sz="975" spc="30">
                <a:latin typeface="Times New Roman"/>
                <a:cs typeface="Times New Roman"/>
              </a:rPr>
              <a:t>2</a:t>
            </a:r>
            <a:r>
              <a:rPr dirty="0" baseline="51282" sz="975">
                <a:latin typeface="Times New Roman"/>
                <a:cs typeface="Times New Roman"/>
              </a:rPr>
              <a:t> </a:t>
            </a:r>
            <a:r>
              <a:rPr dirty="0" baseline="51282" sz="975" spc="-89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87">
                <a:latin typeface="Times New Roman"/>
                <a:cs typeface="Times New Roman"/>
              </a:rPr>
              <a:t>s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5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6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y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</a:t>
            </a:r>
            <a:r>
              <a:rPr dirty="0" baseline="4629" sz="1800">
                <a:latin typeface="Times New Roman"/>
                <a:cs typeface="Times New Roman"/>
              </a:rPr>
              <a:t>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104">
                <a:latin typeface="Times New Roman"/>
                <a:cs typeface="Times New Roman"/>
              </a:rPr>
              <a:t>6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2498217" y="7386759"/>
            <a:ext cx="160020" cy="0"/>
          </a:xfrm>
          <a:custGeom>
            <a:avLst/>
            <a:gdLst/>
            <a:ahLst/>
            <a:cxnLst/>
            <a:rect l="l" t="t" r="r" b="b"/>
            <a:pathLst>
              <a:path w="160019" h="0">
                <a:moveTo>
                  <a:pt x="0" y="0"/>
                </a:moveTo>
                <a:lnTo>
                  <a:pt x="159543" y="0"/>
                </a:lnTo>
              </a:path>
            </a:pathLst>
          </a:custGeom>
          <a:ln w="759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" name="object 64"/>
          <p:cNvSpPr/>
          <p:nvPr/>
        </p:nvSpPr>
        <p:spPr>
          <a:xfrm>
            <a:off x="2924465" y="7386757"/>
            <a:ext cx="2034539" cy="0"/>
          </a:xfrm>
          <a:custGeom>
            <a:avLst/>
            <a:gdLst/>
            <a:ahLst/>
            <a:cxnLst/>
            <a:rect l="l" t="t" r="r" b="b"/>
            <a:pathLst>
              <a:path w="2034539" h="0">
                <a:moveTo>
                  <a:pt x="0" y="0"/>
                </a:moveTo>
                <a:lnTo>
                  <a:pt x="2033984" y="0"/>
                </a:lnTo>
              </a:path>
            </a:pathLst>
          </a:custGeom>
          <a:ln w="759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" name="object 65"/>
          <p:cNvSpPr txBox="1"/>
          <p:nvPr/>
        </p:nvSpPr>
        <p:spPr>
          <a:xfrm>
            <a:off x="3063372" y="7112799"/>
            <a:ext cx="1773555" cy="2667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30"/>
              </a:spcBef>
            </a:pPr>
            <a:r>
              <a:rPr dirty="0" baseline="4629" sz="1800" spc="104">
                <a:latin typeface="Times New Roman"/>
                <a:cs typeface="Times New Roman"/>
              </a:rPr>
              <a:t>2</a:t>
            </a:r>
            <a:r>
              <a:rPr dirty="0" baseline="4629" sz="1800" spc="82" i="1">
                <a:latin typeface="Times New Roman"/>
                <a:cs typeface="Times New Roman"/>
              </a:rPr>
              <a:t>x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127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-7">
                <a:latin typeface="Times New Roman"/>
                <a:cs typeface="Times New Roman"/>
              </a:rPr>
              <a:t>s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5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87">
                <a:latin typeface="Times New Roman"/>
                <a:cs typeface="Times New Roman"/>
              </a:rPr>
              <a:t>s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104">
                <a:latin typeface="Times New Roman"/>
                <a:cs typeface="Times New Roman"/>
              </a:rPr>
              <a:t>6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127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2508890" y="7162344"/>
            <a:ext cx="14605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960627" y="7342475"/>
            <a:ext cx="5752465" cy="10134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algn="ctr" marR="207010">
              <a:lnSpc>
                <a:spcPct val="100000"/>
              </a:lnSpc>
              <a:spcBef>
                <a:spcPts val="130"/>
              </a:spcBef>
            </a:pPr>
            <a:r>
              <a:rPr dirty="0" baseline="4629" sz="1800" spc="-22">
                <a:latin typeface="Symbol"/>
                <a:cs typeface="Symbol"/>
              </a:rPr>
              <a:t>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baseline="48611" sz="1800">
                <a:latin typeface="Symbol"/>
                <a:cs typeface="Symbol"/>
              </a:rPr>
              <a:t></a:t>
            </a:r>
            <a:r>
              <a:rPr dirty="0" baseline="48611" sz="1800" spc="-37">
                <a:latin typeface="Times New Roman"/>
                <a:cs typeface="Times New Roman"/>
              </a:rPr>
              <a:t> </a:t>
            </a:r>
            <a:r>
              <a:rPr dirty="0" baseline="48611" sz="1800">
                <a:latin typeface="Symbol"/>
                <a:cs typeface="Symbol"/>
              </a:rPr>
              <a:t></a:t>
            </a:r>
            <a:r>
              <a:rPr dirty="0" baseline="48611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82">
                <a:latin typeface="Times New Roman"/>
                <a:cs typeface="Times New Roman"/>
              </a:rPr>
              <a:t>5</a:t>
            </a:r>
            <a:r>
              <a:rPr dirty="0" baseline="4629" sz="1800" spc="82" i="1">
                <a:latin typeface="Times New Roman"/>
                <a:cs typeface="Times New Roman"/>
              </a:rPr>
              <a:t>x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127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87">
                <a:latin typeface="Times New Roman"/>
                <a:cs typeface="Times New Roman"/>
              </a:rPr>
              <a:t>s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5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6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y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</a:t>
            </a:r>
            <a:r>
              <a:rPr dirty="0" baseline="4629" sz="1800">
                <a:latin typeface="Times New Roman"/>
                <a:cs typeface="Times New Roman"/>
              </a:rPr>
              <a:t>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104">
                <a:latin typeface="Times New Roman"/>
                <a:cs typeface="Times New Roman"/>
              </a:rPr>
              <a:t>6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marL="25400" marR="30480">
              <a:lnSpc>
                <a:spcPct val="110000"/>
              </a:lnSpc>
              <a:spcBef>
                <a:spcPts val="1530"/>
              </a:spcBef>
            </a:pP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you </a:t>
            </a:r>
            <a:r>
              <a:rPr dirty="0" sz="1100" spc="-10">
                <a:latin typeface="Calibri"/>
                <a:cs typeface="Calibri"/>
              </a:rPr>
              <a:t>go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answers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those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found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time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around</a:t>
            </a:r>
            <a:r>
              <a:rPr dirty="0" sz="1100">
                <a:latin typeface="Calibri"/>
                <a:cs typeface="Calibri"/>
              </a:rPr>
              <a:t> you </a:t>
            </a:r>
            <a:r>
              <a:rPr dirty="0" sz="1100" spc="-5">
                <a:latin typeface="Calibri"/>
                <a:cs typeface="Calibri"/>
              </a:rPr>
              <a:t>will </a:t>
            </a:r>
            <a:r>
              <a:rPr dirty="0" sz="1100">
                <a:latin typeface="Calibri"/>
                <a:cs typeface="Calibri"/>
              </a:rPr>
              <a:t> notice</a:t>
            </a:r>
            <a:r>
              <a:rPr dirty="0" sz="1100" spc="-5">
                <a:latin typeface="Calibri"/>
                <a:cs typeface="Calibri"/>
              </a:rPr>
              <a:t> that </a:t>
            </a:r>
            <a:r>
              <a:rPr dirty="0" sz="1100">
                <a:latin typeface="Calibri"/>
                <a:cs typeface="Calibri"/>
              </a:rPr>
              <a:t>they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might appear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different.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take</a:t>
            </a:r>
            <a:r>
              <a:rPr dirty="0" sz="1100" spc="-5">
                <a:latin typeface="Calibri"/>
                <a:cs typeface="Calibri"/>
              </a:rPr>
              <a:t> 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account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minus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sits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answers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fact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914400" y="4619231"/>
            <a:ext cx="5943600" cy="3754120"/>
          </a:xfrm>
          <a:custGeom>
            <a:avLst/>
            <a:gdLst/>
            <a:ahLst/>
            <a:cxnLst/>
            <a:rect l="l" t="t" r="r" b="b"/>
            <a:pathLst>
              <a:path w="5943600" h="3754120">
                <a:moveTo>
                  <a:pt x="5943600" y="0"/>
                </a:moveTo>
                <a:lnTo>
                  <a:pt x="5937516" y="0"/>
                </a:lnTo>
                <a:lnTo>
                  <a:pt x="5937504" y="6108"/>
                </a:lnTo>
                <a:lnTo>
                  <a:pt x="5937504" y="3747528"/>
                </a:lnTo>
                <a:lnTo>
                  <a:pt x="6096" y="3747528"/>
                </a:lnTo>
                <a:lnTo>
                  <a:pt x="6096" y="6108"/>
                </a:lnTo>
                <a:lnTo>
                  <a:pt x="5937504" y="6108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108"/>
                </a:lnTo>
                <a:lnTo>
                  <a:pt x="0" y="3747528"/>
                </a:lnTo>
                <a:lnTo>
                  <a:pt x="0" y="3753624"/>
                </a:lnTo>
                <a:lnTo>
                  <a:pt x="6096" y="3753624"/>
                </a:lnTo>
                <a:lnTo>
                  <a:pt x="5937504" y="3753624"/>
                </a:lnTo>
                <a:lnTo>
                  <a:pt x="5943600" y="3753624"/>
                </a:lnTo>
                <a:lnTo>
                  <a:pt x="5943600" y="3747528"/>
                </a:lnTo>
                <a:lnTo>
                  <a:pt x="5943600" y="6108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0288" y="850393"/>
            <a:ext cx="2391155" cy="473962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901700" y="900176"/>
            <a:ext cx="2005330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5" b="1">
                <a:latin typeface="Calibri"/>
                <a:cs typeface="Calibri"/>
              </a:rPr>
              <a:t>Section</a:t>
            </a:r>
            <a:r>
              <a:rPr dirty="0" sz="1600" spc="-2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2-6</a:t>
            </a:r>
            <a:r>
              <a:rPr dirty="0" sz="1600" spc="-2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:</a:t>
            </a:r>
            <a:r>
              <a:rPr dirty="0" sz="160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Chain</a:t>
            </a:r>
            <a:r>
              <a:rPr dirty="0" sz="1600" spc="-2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Rule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96111" y="1210055"/>
            <a:ext cx="5980430" cy="27940"/>
          </a:xfrm>
          <a:custGeom>
            <a:avLst/>
            <a:gdLst/>
            <a:ahLst/>
            <a:cxnLst/>
            <a:rect l="l" t="t" r="r" b="b"/>
            <a:pathLst>
              <a:path w="5980430" h="27940">
                <a:moveTo>
                  <a:pt x="5980176" y="0"/>
                </a:moveTo>
                <a:lnTo>
                  <a:pt x="0" y="0"/>
                </a:lnTo>
                <a:lnTo>
                  <a:pt x="0" y="27431"/>
                </a:lnTo>
                <a:lnTo>
                  <a:pt x="5980176" y="27431"/>
                </a:lnTo>
                <a:lnTo>
                  <a:pt x="5980176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4784590" y="1625665"/>
            <a:ext cx="160020" cy="0"/>
          </a:xfrm>
          <a:custGeom>
            <a:avLst/>
            <a:gdLst/>
            <a:ahLst/>
            <a:cxnLst/>
            <a:rect l="l" t="t" r="r" b="b"/>
            <a:pathLst>
              <a:path w="160020" h="0">
                <a:moveTo>
                  <a:pt x="0" y="0"/>
                </a:moveTo>
                <a:lnTo>
                  <a:pt x="159473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4781555" y="1404656"/>
            <a:ext cx="16319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30" i="1">
                <a:latin typeface="Times New Roman"/>
                <a:cs typeface="Times New Roman"/>
              </a:rPr>
              <a:t>dz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788804" y="1617682"/>
            <a:ext cx="14605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25" i="1">
                <a:latin typeface="Times New Roman"/>
                <a:cs typeface="Times New Roman"/>
              </a:rPr>
              <a:t>dt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01700" y="1508221"/>
            <a:ext cx="415607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07179" algn="l"/>
              </a:tabLst>
            </a:pPr>
            <a:r>
              <a:rPr dirty="0" sz="1100">
                <a:latin typeface="Calibri"/>
                <a:cs typeface="Calibri"/>
              </a:rPr>
              <a:t>1.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</a:t>
            </a:r>
            <a:r>
              <a:rPr dirty="0" sz="1100" spc="-10">
                <a:latin typeface="Calibri"/>
                <a:cs typeface="Calibri"/>
              </a:rPr>
              <a:t>v</a:t>
            </a:r>
            <a:r>
              <a:rPr dirty="0" sz="1100">
                <a:latin typeface="Calibri"/>
                <a:cs typeface="Calibri"/>
              </a:rPr>
              <a:t>en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 spc="-5">
                <a:latin typeface="Calibri"/>
                <a:cs typeface="Calibri"/>
              </a:rPr>
              <a:t>l</a:t>
            </a:r>
            <a:r>
              <a:rPr dirty="0" sz="1100" spc="-15">
                <a:latin typeface="Calibri"/>
                <a:cs typeface="Calibri"/>
              </a:rPr>
              <a:t>l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w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g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f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 spc="-15">
                <a:latin typeface="Calibri"/>
                <a:cs typeface="Calibri"/>
              </a:rPr>
              <a:t>r</a:t>
            </a:r>
            <a:r>
              <a:rPr dirty="0" sz="1100" spc="5">
                <a:latin typeface="Calibri"/>
                <a:cs typeface="Calibri"/>
              </a:rPr>
              <a:t>m</a:t>
            </a:r>
            <a:r>
              <a:rPr dirty="0" sz="1100" spc="-5">
                <a:latin typeface="Calibri"/>
                <a:cs typeface="Calibri"/>
              </a:rPr>
              <a:t>a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15">
                <a:latin typeface="Calibri"/>
                <a:cs typeface="Calibri"/>
              </a:rPr>
              <a:t>i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</a:t>
            </a:r>
            <a:r>
              <a:rPr dirty="0" sz="1100">
                <a:latin typeface="Calibri"/>
                <a:cs typeface="Calibri"/>
              </a:rPr>
              <a:t>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</a:t>
            </a:r>
            <a:r>
              <a:rPr dirty="0" sz="1100">
                <a:latin typeface="Calibri"/>
                <a:cs typeface="Calibri"/>
              </a:rPr>
              <a:t>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</a:t>
            </a:r>
            <a:r>
              <a:rPr dirty="0" sz="1100" spc="-5">
                <a:latin typeface="Calibri"/>
                <a:cs typeface="Calibri"/>
              </a:rPr>
              <a:t>ul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</a:t>
            </a:r>
            <a:r>
              <a:rPr dirty="0" sz="1100" spc="-10">
                <a:latin typeface="Calibri"/>
                <a:cs typeface="Calibri"/>
              </a:rPr>
              <a:t>e</a:t>
            </a:r>
            <a:r>
              <a:rPr dirty="0" sz="1100">
                <a:latin typeface="Calibri"/>
                <a:cs typeface="Calibri"/>
              </a:rPr>
              <a:t>te</a:t>
            </a:r>
            <a:r>
              <a:rPr dirty="0" sz="1100" spc="-15">
                <a:latin typeface="Calibri"/>
                <a:cs typeface="Calibri"/>
              </a:rPr>
              <a:t>r</a:t>
            </a:r>
            <a:r>
              <a:rPr dirty="0" sz="1100" spc="5">
                <a:latin typeface="Calibri"/>
                <a:cs typeface="Calibri"/>
              </a:rPr>
              <a:t>m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>
                <a:latin typeface="Calibri"/>
                <a:cs typeface="Calibri"/>
              </a:rPr>
              <a:t>	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531582" y="1939017"/>
            <a:ext cx="883919" cy="31115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c</a:t>
            </a:r>
            <a:r>
              <a:rPr dirty="0" sz="1150" spc="25">
                <a:latin typeface="Times New Roman"/>
                <a:cs typeface="Times New Roman"/>
              </a:rPr>
              <a:t>o</a:t>
            </a:r>
            <a:r>
              <a:rPr dirty="0" sz="1150" spc="145">
                <a:latin typeface="Times New Roman"/>
                <a:cs typeface="Times New Roman"/>
              </a:rPr>
              <a:t>s</a:t>
            </a:r>
            <a:r>
              <a:rPr dirty="0" baseline="-4504" sz="2775" spc="-337">
                <a:latin typeface="Symbol"/>
                <a:cs typeface="Symbol"/>
              </a:rPr>
              <a:t></a:t>
            </a:r>
            <a:r>
              <a:rPr dirty="0" baseline="-4504" sz="2775" spc="-382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35" i="1">
                <a:latin typeface="Times New Roman"/>
                <a:cs typeface="Times New Roman"/>
              </a:rPr>
              <a:t> 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44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endParaRPr baseline="-4504" sz="2775">
              <a:latin typeface="Symbol"/>
              <a:cs typeface="Symbo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916357" y="2026122"/>
            <a:ext cx="1329690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80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4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2</a:t>
            </a:r>
            <a:r>
              <a:rPr dirty="0" sz="1150" spc="70" i="1">
                <a:latin typeface="Times New Roman"/>
                <a:cs typeface="Times New Roman"/>
              </a:rPr>
              <a:t>t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>
                <a:latin typeface="Times New Roman"/>
                <a:cs typeface="Times New Roman"/>
              </a:rPr>
              <a:t>  </a:t>
            </a:r>
            <a:r>
              <a:rPr dirty="0" sz="1150" spc="7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Times New Roman"/>
                <a:cs typeface="Times New Roman"/>
              </a:rPr>
              <a:t>1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105" i="1">
                <a:latin typeface="Times New Roman"/>
                <a:cs typeface="Times New Roman"/>
              </a:rPr>
              <a:t>t</a:t>
            </a:r>
            <a:r>
              <a:rPr dirty="0" baseline="47008" sz="975" spc="30">
                <a:latin typeface="Times New Roman"/>
                <a:cs typeface="Times New Roman"/>
              </a:rPr>
              <a:t>6</a:t>
            </a:r>
            <a:endParaRPr baseline="47008" sz="975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940558" y="3430841"/>
            <a:ext cx="157480" cy="0"/>
          </a:xfrm>
          <a:custGeom>
            <a:avLst/>
            <a:gdLst/>
            <a:ahLst/>
            <a:cxnLst/>
            <a:rect l="l" t="t" r="r" b="b"/>
            <a:pathLst>
              <a:path w="157480" h="0">
                <a:moveTo>
                  <a:pt x="0" y="0"/>
                </a:moveTo>
                <a:lnTo>
                  <a:pt x="157144" y="0"/>
                </a:lnTo>
              </a:path>
            </a:pathLst>
          </a:custGeom>
          <a:ln w="751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2" name="object 12"/>
          <p:cNvGrpSpPr/>
          <p:nvPr/>
        </p:nvGrpSpPr>
        <p:grpSpPr>
          <a:xfrm>
            <a:off x="1259609" y="3427083"/>
            <a:ext cx="347980" cy="7620"/>
            <a:chOff x="1259609" y="3427083"/>
            <a:chExt cx="347980" cy="7620"/>
          </a:xfrm>
        </p:grpSpPr>
        <p:sp>
          <p:nvSpPr>
            <p:cNvPr id="13" name="object 13"/>
            <p:cNvSpPr/>
            <p:nvPr/>
          </p:nvSpPr>
          <p:spPr>
            <a:xfrm>
              <a:off x="1259609" y="3430841"/>
              <a:ext cx="157480" cy="0"/>
            </a:xfrm>
            <a:custGeom>
              <a:avLst/>
              <a:gdLst/>
              <a:ahLst/>
              <a:cxnLst/>
              <a:rect l="l" t="t" r="r" b="b"/>
              <a:pathLst>
                <a:path w="157480" h="0">
                  <a:moveTo>
                    <a:pt x="0" y="0"/>
                  </a:moveTo>
                  <a:lnTo>
                    <a:pt x="157144" y="0"/>
                  </a:lnTo>
                </a:path>
              </a:pathLst>
            </a:custGeom>
            <a:ln w="75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1445325" y="3430841"/>
              <a:ext cx="161925" cy="0"/>
            </a:xfrm>
            <a:custGeom>
              <a:avLst/>
              <a:gdLst/>
              <a:ahLst/>
              <a:cxnLst/>
              <a:rect l="l" t="t" r="r" b="b"/>
              <a:pathLst>
                <a:path w="161925" h="0">
                  <a:moveTo>
                    <a:pt x="0" y="0"/>
                  </a:moveTo>
                  <a:lnTo>
                    <a:pt x="161906" y="0"/>
                  </a:lnTo>
                </a:path>
              </a:pathLst>
            </a:custGeom>
            <a:ln w="75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5" name="object 15"/>
          <p:cNvGrpSpPr/>
          <p:nvPr/>
        </p:nvGrpSpPr>
        <p:grpSpPr>
          <a:xfrm>
            <a:off x="1752471" y="3427083"/>
            <a:ext cx="352425" cy="7620"/>
            <a:chOff x="1752471" y="3427083"/>
            <a:chExt cx="352425" cy="7620"/>
          </a:xfrm>
        </p:grpSpPr>
        <p:sp>
          <p:nvSpPr>
            <p:cNvPr id="16" name="object 16"/>
            <p:cNvSpPr/>
            <p:nvPr/>
          </p:nvSpPr>
          <p:spPr>
            <a:xfrm>
              <a:off x="1752471" y="3430841"/>
              <a:ext cx="160020" cy="0"/>
            </a:xfrm>
            <a:custGeom>
              <a:avLst/>
              <a:gdLst/>
              <a:ahLst/>
              <a:cxnLst/>
              <a:rect l="l" t="t" r="r" b="b"/>
              <a:pathLst>
                <a:path w="160019" h="0">
                  <a:moveTo>
                    <a:pt x="0" y="0"/>
                  </a:moveTo>
                  <a:lnTo>
                    <a:pt x="159525" y="0"/>
                  </a:lnTo>
                </a:path>
              </a:pathLst>
            </a:custGeom>
            <a:ln w="75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1940569" y="3430841"/>
              <a:ext cx="164465" cy="0"/>
            </a:xfrm>
            <a:custGeom>
              <a:avLst/>
              <a:gdLst/>
              <a:ahLst/>
              <a:cxnLst/>
              <a:rect l="l" t="t" r="r" b="b"/>
              <a:pathLst>
                <a:path w="164464" h="0">
                  <a:moveTo>
                    <a:pt x="0" y="0"/>
                  </a:moveTo>
                  <a:lnTo>
                    <a:pt x="164287" y="0"/>
                  </a:lnTo>
                </a:path>
              </a:pathLst>
            </a:custGeom>
            <a:ln w="75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8" name="object 18"/>
          <p:cNvGrpSpPr/>
          <p:nvPr/>
        </p:nvGrpSpPr>
        <p:grpSpPr>
          <a:xfrm>
            <a:off x="1259410" y="4014574"/>
            <a:ext cx="5200650" cy="367030"/>
            <a:chOff x="1259410" y="4014574"/>
            <a:chExt cx="5200650" cy="367030"/>
          </a:xfrm>
        </p:grpSpPr>
        <p:sp>
          <p:nvSpPr>
            <p:cNvPr id="19" name="object 19"/>
            <p:cNvSpPr/>
            <p:nvPr/>
          </p:nvSpPr>
          <p:spPr>
            <a:xfrm>
              <a:off x="1263180" y="4014772"/>
              <a:ext cx="0" cy="366395"/>
            </a:xfrm>
            <a:custGeom>
              <a:avLst/>
              <a:gdLst/>
              <a:ahLst/>
              <a:cxnLst/>
              <a:rect l="l" t="t" r="r" b="b"/>
              <a:pathLst>
                <a:path w="0" h="366395">
                  <a:moveTo>
                    <a:pt x="0" y="0"/>
                  </a:moveTo>
                  <a:lnTo>
                    <a:pt x="0" y="366333"/>
                  </a:lnTo>
                </a:path>
              </a:pathLst>
            </a:custGeom>
            <a:ln w="75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6456087" y="4014772"/>
              <a:ext cx="0" cy="366395"/>
            </a:xfrm>
            <a:custGeom>
              <a:avLst/>
              <a:gdLst/>
              <a:ahLst/>
              <a:cxnLst/>
              <a:rect l="l" t="t" r="r" b="b"/>
              <a:pathLst>
                <a:path w="0" h="366395">
                  <a:moveTo>
                    <a:pt x="0" y="0"/>
                  </a:moveTo>
                  <a:lnTo>
                    <a:pt x="0" y="366333"/>
                  </a:lnTo>
                </a:path>
              </a:pathLst>
            </a:custGeom>
            <a:ln w="75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1259608" y="4018333"/>
              <a:ext cx="5200650" cy="0"/>
            </a:xfrm>
            <a:custGeom>
              <a:avLst/>
              <a:gdLst/>
              <a:ahLst/>
              <a:cxnLst/>
              <a:rect l="l" t="t" r="r" b="b"/>
              <a:pathLst>
                <a:path w="5200650" h="0">
                  <a:moveTo>
                    <a:pt x="0" y="0"/>
                  </a:moveTo>
                  <a:lnTo>
                    <a:pt x="5200447" y="0"/>
                  </a:lnTo>
                </a:path>
              </a:pathLst>
            </a:custGeom>
            <a:ln w="75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1259608" y="4377150"/>
              <a:ext cx="5200650" cy="0"/>
            </a:xfrm>
            <a:custGeom>
              <a:avLst/>
              <a:gdLst/>
              <a:ahLst/>
              <a:cxnLst/>
              <a:rect l="l" t="t" r="r" b="b"/>
              <a:pathLst>
                <a:path w="5200650" h="0">
                  <a:moveTo>
                    <a:pt x="0" y="0"/>
                  </a:moveTo>
                  <a:lnTo>
                    <a:pt x="5200447" y="0"/>
                  </a:lnTo>
                </a:path>
              </a:pathLst>
            </a:custGeom>
            <a:ln w="75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3" name="object 23"/>
          <p:cNvSpPr txBox="1"/>
          <p:nvPr/>
        </p:nvSpPr>
        <p:spPr>
          <a:xfrm>
            <a:off x="850808" y="2450730"/>
            <a:ext cx="5888355" cy="3422650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215"/>
              </a:spcBef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63500" marR="55880">
              <a:lnSpc>
                <a:spcPts val="1450"/>
              </a:lnSpc>
              <a:spcBef>
                <a:spcPts val="60"/>
              </a:spcBef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 the</a:t>
            </a:r>
            <a:r>
              <a:rPr dirty="0" sz="1100" spc="-5">
                <a:latin typeface="Calibri"/>
                <a:cs typeface="Calibri"/>
              </a:rPr>
              <a:t> “formula”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notes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determine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work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problem.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Calibri"/>
              <a:cs typeface="Calibri"/>
            </a:endParaRPr>
          </a:p>
          <a:p>
            <a:pPr marL="106045" marR="4636770" indent="-7620">
              <a:lnSpc>
                <a:spcPct val="117200"/>
              </a:lnSpc>
              <a:tabLst>
                <a:tab pos="415290" algn="l"/>
                <a:tab pos="908050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dz</a:t>
            </a:r>
            <a:r>
              <a:rPr dirty="0" sz="1200" spc="100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</a:t>
            </a:r>
            <a:r>
              <a:rPr dirty="0" baseline="-34722" sz="1800" spc="89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10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dx</a:t>
            </a:r>
            <a:r>
              <a:rPr dirty="0" sz="1200" spc="5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</a:t>
            </a:r>
            <a:r>
              <a:rPr dirty="0" baseline="-34722" sz="1800" spc="22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114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dy </a:t>
            </a:r>
            <a:r>
              <a:rPr dirty="0" sz="1200" spc="-28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dt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14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dt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10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  <a:p>
            <a:pPr marL="287020">
              <a:lnSpc>
                <a:spcPct val="100000"/>
              </a:lnSpc>
              <a:spcBef>
                <a:spcPts val="25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baseline="6944" sz="1800" spc="-89">
                <a:latin typeface="Symbol"/>
                <a:cs typeface="Symbol"/>
              </a:rPr>
              <a:t></a:t>
            </a:r>
            <a:r>
              <a:rPr dirty="0" baseline="-25462" sz="1800" spc="-89">
                <a:latin typeface="Symbol"/>
                <a:cs typeface="Symbol"/>
              </a:rPr>
              <a:t></a:t>
            </a:r>
            <a:r>
              <a:rPr dirty="0" sz="1200" spc="-60">
                <a:latin typeface="Symbol"/>
                <a:cs typeface="Symbol"/>
              </a:rPr>
              <a:t></a:t>
            </a:r>
            <a:r>
              <a:rPr dirty="0" sz="1200" spc="-60">
                <a:latin typeface="Times New Roman"/>
                <a:cs typeface="Times New Roman"/>
              </a:rPr>
              <a:t>2</a:t>
            </a:r>
            <a:r>
              <a:rPr dirty="0" sz="1200" spc="-60" i="1">
                <a:latin typeface="Times New Roman"/>
                <a:cs typeface="Times New Roman"/>
              </a:rPr>
              <a:t>xy</a:t>
            </a:r>
            <a:r>
              <a:rPr dirty="0" sz="1200" spc="-14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sin</a:t>
            </a:r>
            <a:r>
              <a:rPr dirty="0" sz="1200" spc="-130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</a:t>
            </a:r>
            <a:r>
              <a:rPr dirty="0" baseline="-4504" sz="2775" spc="-375">
                <a:latin typeface="Times New Roman"/>
                <a:cs typeface="Times New Roman"/>
              </a:rPr>
              <a:t> </a:t>
            </a:r>
            <a:r>
              <a:rPr dirty="0" sz="1200" spc="10" i="1">
                <a:latin typeface="Times New Roman"/>
                <a:cs typeface="Times New Roman"/>
              </a:rPr>
              <a:t>yx</a:t>
            </a:r>
            <a:r>
              <a:rPr dirty="0" baseline="43650" sz="1050" spc="15">
                <a:latin typeface="Times New Roman"/>
                <a:cs typeface="Times New Roman"/>
              </a:rPr>
              <a:t>2</a:t>
            </a:r>
            <a:r>
              <a:rPr dirty="0" baseline="43650" sz="1050" spc="37">
                <a:latin typeface="Times New Roman"/>
                <a:cs typeface="Times New Roman"/>
              </a:rPr>
              <a:t> </a:t>
            </a:r>
            <a:r>
              <a:rPr dirty="0" baseline="-4504" sz="2775" spc="-330">
                <a:latin typeface="Symbol"/>
                <a:cs typeface="Symbol"/>
              </a:rPr>
              <a:t></a:t>
            </a:r>
            <a:r>
              <a:rPr dirty="0" baseline="6944" sz="1800" spc="-330">
                <a:latin typeface="Symbol"/>
                <a:cs typeface="Symbol"/>
              </a:rPr>
              <a:t></a:t>
            </a:r>
            <a:r>
              <a:rPr dirty="0" baseline="-25462" sz="1800" spc="-330">
                <a:latin typeface="Symbol"/>
                <a:cs typeface="Symbol"/>
              </a:rPr>
              <a:t></a:t>
            </a:r>
            <a:r>
              <a:rPr dirty="0" baseline="-25462" sz="1800" spc="-240">
                <a:latin typeface="Times New Roman"/>
                <a:cs typeface="Times New Roman"/>
              </a:rPr>
              <a:t> </a:t>
            </a:r>
            <a:r>
              <a:rPr dirty="0" baseline="2314" sz="1800" spc="-112">
                <a:latin typeface="Symbol"/>
                <a:cs typeface="Symbol"/>
              </a:rPr>
              <a:t></a:t>
            </a:r>
            <a:r>
              <a:rPr dirty="0" baseline="-20833" sz="1800" spc="-112">
                <a:latin typeface="Symbol"/>
                <a:cs typeface="Symbol"/>
              </a:rPr>
              <a:t></a:t>
            </a:r>
            <a:r>
              <a:rPr dirty="0" sz="1200" spc="-75">
                <a:latin typeface="Times New Roman"/>
                <a:cs typeface="Times New Roman"/>
              </a:rPr>
              <a:t>4</a:t>
            </a:r>
            <a:r>
              <a:rPr dirty="0" sz="1200" spc="-75" i="1">
                <a:latin typeface="Times New Roman"/>
                <a:cs typeface="Times New Roman"/>
              </a:rPr>
              <a:t>t</a:t>
            </a:r>
            <a:r>
              <a:rPr dirty="0" baseline="43650" sz="1050" spc="-112">
                <a:latin typeface="Times New Roman"/>
                <a:cs typeface="Times New Roman"/>
              </a:rPr>
              <a:t>3</a:t>
            </a:r>
            <a:r>
              <a:rPr dirty="0" baseline="43650" sz="1050" spc="-10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-145">
                <a:latin typeface="Times New Roman"/>
                <a:cs typeface="Times New Roman"/>
              </a:rPr>
              <a:t>2</a:t>
            </a:r>
            <a:r>
              <a:rPr dirty="0" baseline="2314" sz="1800" spc="-217">
                <a:latin typeface="Symbol"/>
                <a:cs typeface="Symbol"/>
              </a:rPr>
              <a:t></a:t>
            </a:r>
            <a:r>
              <a:rPr dirty="0" baseline="-20833" sz="1800" spc="-217">
                <a:latin typeface="Symbol"/>
                <a:cs typeface="Symbol"/>
              </a:rPr>
              <a:t></a:t>
            </a:r>
            <a:r>
              <a:rPr dirty="0" baseline="-20833" sz="1800" spc="-97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55">
                <a:latin typeface="Times New Roman"/>
                <a:cs typeface="Times New Roman"/>
              </a:rPr>
              <a:t> </a:t>
            </a:r>
            <a:r>
              <a:rPr dirty="0" baseline="-25462" sz="1800" spc="-82">
                <a:latin typeface="Symbol"/>
                <a:cs typeface="Symbol"/>
              </a:rPr>
              <a:t></a:t>
            </a:r>
            <a:r>
              <a:rPr dirty="0" baseline="6944" sz="1800" spc="-82">
                <a:latin typeface="Symbol"/>
                <a:cs typeface="Symbol"/>
              </a:rPr>
              <a:t></a:t>
            </a:r>
            <a:r>
              <a:rPr dirty="0" sz="1200" spc="-55">
                <a:latin typeface="Symbol"/>
                <a:cs typeface="Symbol"/>
              </a:rPr>
              <a:t></a:t>
            </a:r>
            <a:r>
              <a:rPr dirty="0" sz="1200" spc="-55" i="1">
                <a:latin typeface="Times New Roman"/>
                <a:cs typeface="Times New Roman"/>
              </a:rPr>
              <a:t>x</a:t>
            </a:r>
            <a:r>
              <a:rPr dirty="0" baseline="43650" sz="1050" spc="-82">
                <a:latin typeface="Times New Roman"/>
                <a:cs typeface="Times New Roman"/>
              </a:rPr>
              <a:t>2</a:t>
            </a:r>
            <a:r>
              <a:rPr dirty="0" baseline="43650" sz="1050" spc="11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</a:t>
            </a:r>
            <a:r>
              <a:rPr dirty="0" baseline="-4504" sz="2775" spc="-375">
                <a:latin typeface="Times New Roman"/>
                <a:cs typeface="Times New Roman"/>
              </a:rPr>
              <a:t> </a:t>
            </a:r>
            <a:r>
              <a:rPr dirty="0" sz="1200" spc="10" i="1">
                <a:latin typeface="Times New Roman"/>
                <a:cs typeface="Times New Roman"/>
              </a:rPr>
              <a:t>yx</a:t>
            </a:r>
            <a:r>
              <a:rPr dirty="0" baseline="43650" sz="1050" spc="15">
                <a:latin typeface="Times New Roman"/>
                <a:cs typeface="Times New Roman"/>
              </a:rPr>
              <a:t>2</a:t>
            </a:r>
            <a:r>
              <a:rPr dirty="0" baseline="43650" sz="1050" spc="37">
                <a:latin typeface="Times New Roman"/>
                <a:cs typeface="Times New Roman"/>
              </a:rPr>
              <a:t> </a:t>
            </a:r>
            <a:r>
              <a:rPr dirty="0" baseline="-4504" sz="2775" spc="-330">
                <a:latin typeface="Symbol"/>
                <a:cs typeface="Symbol"/>
              </a:rPr>
              <a:t></a:t>
            </a:r>
            <a:r>
              <a:rPr dirty="0" baseline="-25462" sz="1800" spc="-330">
                <a:latin typeface="Symbol"/>
                <a:cs typeface="Symbol"/>
              </a:rPr>
              <a:t></a:t>
            </a:r>
            <a:r>
              <a:rPr dirty="0" baseline="6944" sz="1800" spc="-330">
                <a:latin typeface="Symbol"/>
                <a:cs typeface="Symbol"/>
              </a:rPr>
              <a:t></a:t>
            </a:r>
            <a:r>
              <a:rPr dirty="0" baseline="6944" sz="1800" spc="-127">
                <a:latin typeface="Times New Roman"/>
                <a:cs typeface="Times New Roman"/>
              </a:rPr>
              <a:t> </a:t>
            </a:r>
            <a:r>
              <a:rPr dirty="0" baseline="-20833" sz="1800" spc="-89">
                <a:latin typeface="Symbol"/>
                <a:cs typeface="Symbol"/>
              </a:rPr>
              <a:t></a:t>
            </a:r>
            <a:r>
              <a:rPr dirty="0" baseline="2314" sz="1800" spc="-89">
                <a:latin typeface="Symbol"/>
                <a:cs typeface="Symbol"/>
              </a:rPr>
              <a:t></a:t>
            </a:r>
            <a:r>
              <a:rPr dirty="0" sz="1200" spc="-60">
                <a:latin typeface="Symbol"/>
                <a:cs typeface="Symbol"/>
              </a:rPr>
              <a:t></a:t>
            </a:r>
            <a:r>
              <a:rPr dirty="0" sz="1200" spc="-60">
                <a:latin typeface="Times New Roman"/>
                <a:cs typeface="Times New Roman"/>
              </a:rPr>
              <a:t>6</a:t>
            </a:r>
            <a:r>
              <a:rPr dirty="0" sz="1200" spc="-60" i="1">
                <a:latin typeface="Times New Roman"/>
                <a:cs typeface="Times New Roman"/>
              </a:rPr>
              <a:t>t</a:t>
            </a:r>
            <a:r>
              <a:rPr dirty="0" baseline="43650" sz="1050" spc="-89">
                <a:latin typeface="Times New Roman"/>
                <a:cs typeface="Times New Roman"/>
              </a:rPr>
              <a:t>5</a:t>
            </a:r>
            <a:r>
              <a:rPr dirty="0" baseline="43650" sz="1050" spc="-7">
                <a:latin typeface="Times New Roman"/>
                <a:cs typeface="Times New Roman"/>
              </a:rPr>
              <a:t> </a:t>
            </a:r>
            <a:r>
              <a:rPr dirty="0" baseline="2314" sz="1800" spc="-352">
                <a:latin typeface="Symbol"/>
                <a:cs typeface="Symbol"/>
              </a:rPr>
              <a:t></a:t>
            </a:r>
            <a:r>
              <a:rPr dirty="0" baseline="-20833" sz="1800" spc="-352">
                <a:latin typeface="Symbol"/>
                <a:cs typeface="Symbol"/>
              </a:rPr>
              <a:t></a:t>
            </a:r>
            <a:endParaRPr baseline="-20833" sz="1800">
              <a:latin typeface="Symbol"/>
              <a:cs typeface="Symbol"/>
            </a:endParaRPr>
          </a:p>
          <a:p>
            <a:pPr marL="287020">
              <a:lnSpc>
                <a:spcPct val="100000"/>
              </a:lnSpc>
              <a:spcBef>
                <a:spcPts val="20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4504" sz="2775" spc="-172">
                <a:latin typeface="Symbol"/>
                <a:cs typeface="Symbol"/>
              </a:rPr>
              <a:t></a:t>
            </a:r>
            <a:r>
              <a:rPr dirty="0" baseline="-4504" sz="2775" spc="-390">
                <a:latin typeface="Symbol"/>
                <a:cs typeface="Symbol"/>
              </a:rPr>
              <a:t></a:t>
            </a:r>
            <a:r>
              <a:rPr dirty="0" sz="1200" spc="85">
                <a:latin typeface="Times New Roman"/>
                <a:cs typeface="Times New Roman"/>
              </a:rPr>
              <a:t>1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95" i="1">
                <a:latin typeface="Times New Roman"/>
                <a:cs typeface="Times New Roman"/>
              </a:rPr>
              <a:t>t</a:t>
            </a:r>
            <a:r>
              <a:rPr dirty="0" baseline="43650" sz="1050" spc="-7">
                <a:latin typeface="Times New Roman"/>
                <a:cs typeface="Times New Roman"/>
              </a:rPr>
              <a:t>6</a:t>
            </a:r>
            <a:r>
              <a:rPr dirty="0" baseline="43650" sz="1050" spc="30">
                <a:latin typeface="Times New Roman"/>
                <a:cs typeface="Times New Roman"/>
              </a:rPr>
              <a:t> </a:t>
            </a:r>
            <a:r>
              <a:rPr dirty="0" baseline="-4504" sz="2775" spc="-172">
                <a:latin typeface="Symbol"/>
                <a:cs typeface="Symbol"/>
              </a:rPr>
              <a:t></a:t>
            </a:r>
            <a:r>
              <a:rPr dirty="0" baseline="-4504" sz="2775" spc="-195">
                <a:latin typeface="Symbol"/>
                <a:cs typeface="Symbol"/>
              </a:rPr>
              <a:t></a:t>
            </a:r>
            <a:r>
              <a:rPr dirty="0" sz="1200" spc="-25">
                <a:latin typeface="Times New Roman"/>
                <a:cs typeface="Times New Roman"/>
              </a:rPr>
              <a:t>4</a:t>
            </a:r>
            <a:r>
              <a:rPr dirty="0" sz="1200" spc="80" i="1">
                <a:latin typeface="Times New Roman"/>
                <a:cs typeface="Times New Roman"/>
              </a:rPr>
              <a:t>t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8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55">
                <a:latin typeface="Times New Roman"/>
                <a:cs typeface="Times New Roman"/>
              </a:rPr>
              <a:t>2</a:t>
            </a:r>
            <a:r>
              <a:rPr dirty="0" baseline="-4504" sz="2775" spc="-172">
                <a:latin typeface="Symbol"/>
                <a:cs typeface="Symbol"/>
              </a:rPr>
              <a:t></a:t>
            </a:r>
            <a:r>
              <a:rPr dirty="0" sz="1200" spc="-5">
                <a:latin typeface="Times New Roman"/>
                <a:cs typeface="Times New Roman"/>
              </a:rPr>
              <a:t>sin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7478" sz="3900" spc="-622">
                <a:latin typeface="Symbol"/>
                <a:cs typeface="Symbol"/>
              </a:rPr>
              <a:t></a:t>
            </a:r>
            <a:r>
              <a:rPr dirty="0" baseline="-4504" sz="2775" spc="-390">
                <a:latin typeface="Symbol"/>
                <a:cs typeface="Symbol"/>
              </a:rPr>
              <a:t></a:t>
            </a:r>
            <a:r>
              <a:rPr dirty="0" sz="1200" spc="85">
                <a:latin typeface="Times New Roman"/>
                <a:cs typeface="Times New Roman"/>
              </a:rPr>
              <a:t>1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95" i="1">
                <a:latin typeface="Times New Roman"/>
                <a:cs typeface="Times New Roman"/>
              </a:rPr>
              <a:t>t</a:t>
            </a:r>
            <a:r>
              <a:rPr dirty="0" baseline="43650" sz="1050" spc="-7">
                <a:latin typeface="Times New Roman"/>
                <a:cs typeface="Times New Roman"/>
              </a:rPr>
              <a:t>6</a:t>
            </a:r>
            <a:r>
              <a:rPr dirty="0" baseline="43650" sz="1050" spc="30">
                <a:latin typeface="Times New Roman"/>
                <a:cs typeface="Times New Roman"/>
              </a:rPr>
              <a:t> </a:t>
            </a:r>
            <a:r>
              <a:rPr dirty="0" baseline="-4504" sz="2775" spc="-172">
                <a:latin typeface="Symbol"/>
                <a:cs typeface="Symbol"/>
              </a:rPr>
              <a:t>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4504" sz="2775" spc="-300">
                <a:latin typeface="Symbol"/>
                <a:cs typeface="Symbol"/>
              </a:rPr>
              <a:t></a:t>
            </a:r>
            <a:r>
              <a:rPr dirty="0" baseline="67460" sz="1050" spc="-7">
                <a:latin typeface="Times New Roman"/>
                <a:cs typeface="Times New Roman"/>
              </a:rPr>
              <a:t>2</a:t>
            </a:r>
            <a:r>
              <a:rPr dirty="0" baseline="67460" sz="1050" spc="30">
                <a:latin typeface="Times New Roman"/>
                <a:cs typeface="Times New Roman"/>
              </a:rPr>
              <a:t> </a:t>
            </a:r>
            <a:r>
              <a:rPr dirty="0" baseline="-6410" sz="3900" spc="-434">
                <a:latin typeface="Symbol"/>
                <a:cs typeface="Symbol"/>
              </a:rPr>
              <a:t>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6</a:t>
            </a:r>
            <a:r>
              <a:rPr dirty="0" sz="1200" spc="80" i="1">
                <a:latin typeface="Times New Roman"/>
                <a:cs typeface="Times New Roman"/>
              </a:rPr>
              <a:t>t</a:t>
            </a:r>
            <a:r>
              <a:rPr dirty="0" baseline="43650" sz="1050" spc="-7">
                <a:latin typeface="Times New Roman"/>
                <a:cs typeface="Times New Roman"/>
              </a:rPr>
              <a:t>5</a:t>
            </a:r>
            <a:r>
              <a:rPr dirty="0" baseline="43650" sz="1050" spc="89">
                <a:latin typeface="Times New Roman"/>
                <a:cs typeface="Times New Roman"/>
              </a:rPr>
              <a:t> 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5" i="1">
                <a:latin typeface="Times New Roman"/>
                <a:cs typeface="Times New Roman"/>
              </a:rPr>
              <a:t> </a:t>
            </a:r>
            <a:r>
              <a:rPr dirty="0" baseline="-4504" sz="2775" spc="-300">
                <a:latin typeface="Symbol"/>
                <a:cs typeface="Symbol"/>
              </a:rPr>
              <a:t></a:t>
            </a:r>
            <a:r>
              <a:rPr dirty="0" baseline="67460" sz="1050" spc="-7">
                <a:latin typeface="Times New Roman"/>
                <a:cs typeface="Times New Roman"/>
              </a:rPr>
              <a:t>2</a:t>
            </a:r>
            <a:r>
              <a:rPr dirty="0" baseline="67460" sz="1050" spc="10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7478" sz="3900" spc="-622">
                <a:latin typeface="Symbol"/>
                <a:cs typeface="Symbol"/>
              </a:rPr>
              <a:t></a:t>
            </a:r>
            <a:r>
              <a:rPr dirty="0" baseline="-4504" sz="2775" spc="-390">
                <a:latin typeface="Symbol"/>
                <a:cs typeface="Symbol"/>
              </a:rPr>
              <a:t></a:t>
            </a:r>
            <a:r>
              <a:rPr dirty="0" sz="1200" spc="85">
                <a:latin typeface="Times New Roman"/>
                <a:cs typeface="Times New Roman"/>
              </a:rPr>
              <a:t>1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95" i="1">
                <a:latin typeface="Times New Roman"/>
                <a:cs typeface="Times New Roman"/>
              </a:rPr>
              <a:t>t</a:t>
            </a:r>
            <a:r>
              <a:rPr dirty="0" baseline="43650" sz="1050" spc="-7">
                <a:latin typeface="Times New Roman"/>
                <a:cs typeface="Times New Roman"/>
              </a:rPr>
              <a:t>6</a:t>
            </a:r>
            <a:r>
              <a:rPr dirty="0" baseline="43650" sz="1050" spc="30">
                <a:latin typeface="Times New Roman"/>
                <a:cs typeface="Times New Roman"/>
              </a:rPr>
              <a:t> </a:t>
            </a:r>
            <a:r>
              <a:rPr dirty="0" baseline="-4504" sz="2775" spc="-172">
                <a:latin typeface="Symbol"/>
                <a:cs typeface="Symbol"/>
              </a:rPr>
              <a:t>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200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5" i="1">
                <a:latin typeface="Times New Roman"/>
                <a:cs typeface="Times New Roman"/>
              </a:rPr>
              <a:t> </a:t>
            </a:r>
            <a:r>
              <a:rPr dirty="0" baseline="-4504" sz="2775" spc="-300">
                <a:latin typeface="Symbol"/>
                <a:cs typeface="Symbol"/>
              </a:rPr>
              <a:t></a:t>
            </a:r>
            <a:r>
              <a:rPr dirty="0" baseline="67460" sz="1050" spc="-7">
                <a:latin typeface="Times New Roman"/>
                <a:cs typeface="Times New Roman"/>
              </a:rPr>
              <a:t>2</a:t>
            </a:r>
            <a:r>
              <a:rPr dirty="0" baseline="67460" sz="1050" spc="30">
                <a:latin typeface="Times New Roman"/>
                <a:cs typeface="Times New Roman"/>
              </a:rPr>
              <a:t> </a:t>
            </a:r>
            <a:r>
              <a:rPr dirty="0" baseline="-6410" sz="3900" spc="-712">
                <a:latin typeface="Symbol"/>
                <a:cs typeface="Symbol"/>
              </a:rPr>
              <a:t></a:t>
            </a:r>
            <a:endParaRPr baseline="-6410" sz="3900">
              <a:latin typeface="Symbol"/>
              <a:cs typeface="Symbol"/>
            </a:endParaRPr>
          </a:p>
          <a:p>
            <a:pPr marL="63500" marR="88265">
              <a:lnSpc>
                <a:spcPct val="110000"/>
              </a:lnSpc>
              <a:spcBef>
                <a:spcPts val="2120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 </a:t>
            </a:r>
            <a:r>
              <a:rPr dirty="0" sz="1100" spc="-5">
                <a:latin typeface="Calibri"/>
                <a:cs typeface="Calibri"/>
              </a:rPr>
              <a:t>step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added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brackets just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 which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“formula”.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marL="62865" marR="34925">
              <a:lnSpc>
                <a:spcPct val="109700"/>
              </a:lnSpc>
            </a:pPr>
            <a:r>
              <a:rPr dirty="0" sz="1100">
                <a:latin typeface="Calibri"/>
                <a:cs typeface="Calibri"/>
              </a:rPr>
              <a:t>Also,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plugged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third</a:t>
            </a:r>
            <a:r>
              <a:rPr dirty="0" sz="1100">
                <a:latin typeface="Calibri"/>
                <a:cs typeface="Calibri"/>
              </a:rPr>
              <a:t> step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these,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due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mess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might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been easier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 i="1">
                <a:latin typeface="Calibri"/>
                <a:cs typeface="Calibri"/>
              </a:rPr>
              <a:t>y</a:t>
            </a:r>
            <a:r>
              <a:rPr dirty="0" sz="1100" spc="-10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acknowledge their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definition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keep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>
                <a:latin typeface="Calibri"/>
                <a:cs typeface="Calibri"/>
              </a:rPr>
              <a:t> answer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little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“nicer”.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should </a:t>
            </a:r>
            <a:r>
              <a:rPr dirty="0" sz="1100" spc="-5">
                <a:latin typeface="Calibri"/>
                <a:cs typeface="Calibri"/>
              </a:rPr>
              <a:t>probably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ask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your </a:t>
            </a:r>
            <a:r>
              <a:rPr dirty="0" sz="1100" spc="-5">
                <a:latin typeface="Calibri"/>
                <a:cs typeface="Calibri"/>
              </a:rPr>
              <a:t>instructor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his/her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preference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regard.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896111" y="6079235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4784811" y="6670109"/>
            <a:ext cx="195580" cy="0"/>
          </a:xfrm>
          <a:custGeom>
            <a:avLst/>
            <a:gdLst/>
            <a:ahLst/>
            <a:cxnLst/>
            <a:rect l="l" t="t" r="r" b="b"/>
            <a:pathLst>
              <a:path w="195579" h="0">
                <a:moveTo>
                  <a:pt x="0" y="0"/>
                </a:moveTo>
                <a:lnTo>
                  <a:pt x="195011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 txBox="1"/>
          <p:nvPr/>
        </p:nvSpPr>
        <p:spPr>
          <a:xfrm>
            <a:off x="4781868" y="6449095"/>
            <a:ext cx="20764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45" i="1">
                <a:latin typeface="Times New Roman"/>
                <a:cs typeface="Times New Roman"/>
              </a:rPr>
              <a:t>dw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806245" y="6662120"/>
            <a:ext cx="14732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30" i="1">
                <a:latin typeface="Times New Roman"/>
                <a:cs typeface="Times New Roman"/>
              </a:rPr>
              <a:t>dt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901700" y="6552631"/>
            <a:ext cx="4183379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4134485" algn="l"/>
              </a:tabLst>
            </a:pPr>
            <a:r>
              <a:rPr dirty="0" sz="1100">
                <a:latin typeface="Calibri"/>
                <a:cs typeface="Calibri"/>
              </a:rPr>
              <a:t>2.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</a:t>
            </a:r>
            <a:r>
              <a:rPr dirty="0" sz="1100" spc="-10">
                <a:latin typeface="Calibri"/>
                <a:cs typeface="Calibri"/>
              </a:rPr>
              <a:t>v</a:t>
            </a:r>
            <a:r>
              <a:rPr dirty="0" sz="1100">
                <a:latin typeface="Calibri"/>
                <a:cs typeface="Calibri"/>
              </a:rPr>
              <a:t>en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 spc="-5">
                <a:latin typeface="Calibri"/>
                <a:cs typeface="Calibri"/>
              </a:rPr>
              <a:t>l</a:t>
            </a:r>
            <a:r>
              <a:rPr dirty="0" sz="1100" spc="-15">
                <a:latin typeface="Calibri"/>
                <a:cs typeface="Calibri"/>
              </a:rPr>
              <a:t>l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w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g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f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 spc="-15">
                <a:latin typeface="Calibri"/>
                <a:cs typeface="Calibri"/>
              </a:rPr>
              <a:t>r</a:t>
            </a:r>
            <a:r>
              <a:rPr dirty="0" sz="1100" spc="5">
                <a:latin typeface="Calibri"/>
                <a:cs typeface="Calibri"/>
              </a:rPr>
              <a:t>m</a:t>
            </a:r>
            <a:r>
              <a:rPr dirty="0" sz="1100" spc="-5">
                <a:latin typeface="Calibri"/>
                <a:cs typeface="Calibri"/>
              </a:rPr>
              <a:t>a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15">
                <a:latin typeface="Calibri"/>
                <a:cs typeface="Calibri"/>
              </a:rPr>
              <a:t>i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</a:t>
            </a:r>
            <a:r>
              <a:rPr dirty="0" sz="1100">
                <a:latin typeface="Calibri"/>
                <a:cs typeface="Calibri"/>
              </a:rPr>
              <a:t>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</a:t>
            </a:r>
            <a:r>
              <a:rPr dirty="0" sz="1100">
                <a:latin typeface="Calibri"/>
                <a:cs typeface="Calibri"/>
              </a:rPr>
              <a:t>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</a:t>
            </a:r>
            <a:r>
              <a:rPr dirty="0" sz="1100" spc="-5">
                <a:latin typeface="Calibri"/>
                <a:cs typeface="Calibri"/>
              </a:rPr>
              <a:t>ul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</a:t>
            </a:r>
            <a:r>
              <a:rPr dirty="0" sz="1100" spc="-10">
                <a:latin typeface="Calibri"/>
                <a:cs typeface="Calibri"/>
              </a:rPr>
              <a:t>e</a:t>
            </a:r>
            <a:r>
              <a:rPr dirty="0" sz="1100">
                <a:latin typeface="Calibri"/>
                <a:cs typeface="Calibri"/>
              </a:rPr>
              <a:t>te</a:t>
            </a:r>
            <a:r>
              <a:rPr dirty="0" sz="1100" spc="-15">
                <a:latin typeface="Calibri"/>
                <a:cs typeface="Calibri"/>
              </a:rPr>
              <a:t>r</a:t>
            </a:r>
            <a:r>
              <a:rPr dirty="0" sz="1100" spc="5">
                <a:latin typeface="Calibri"/>
                <a:cs typeface="Calibri"/>
              </a:rPr>
              <a:t>m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>
                <a:latin typeface="Calibri"/>
                <a:cs typeface="Calibri"/>
              </a:rPr>
              <a:t>	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2495516" y="7282539"/>
            <a:ext cx="365760" cy="0"/>
          </a:xfrm>
          <a:custGeom>
            <a:avLst/>
            <a:gdLst/>
            <a:ahLst/>
            <a:cxnLst/>
            <a:rect l="l" t="t" r="r" b="b"/>
            <a:pathLst>
              <a:path w="365760" h="0">
                <a:moveTo>
                  <a:pt x="0" y="0"/>
                </a:moveTo>
                <a:lnTo>
                  <a:pt x="365143" y="0"/>
                </a:lnTo>
              </a:path>
            </a:pathLst>
          </a:custGeom>
          <a:ln w="74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 txBox="1"/>
          <p:nvPr/>
        </p:nvSpPr>
        <p:spPr>
          <a:xfrm>
            <a:off x="4315633" y="7121359"/>
            <a:ext cx="769620" cy="2622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30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-44">
                <a:latin typeface="Times New Roman"/>
                <a:cs typeface="Times New Roman"/>
              </a:rPr>
              <a:t> </a:t>
            </a:r>
            <a:r>
              <a:rPr dirty="0" baseline="4830" sz="1725" spc="15">
                <a:latin typeface="Times New Roman"/>
                <a:cs typeface="Times New Roman"/>
              </a:rPr>
              <a:t>c</a:t>
            </a:r>
            <a:r>
              <a:rPr dirty="0" baseline="4830" sz="1725" spc="30">
                <a:latin typeface="Times New Roman"/>
                <a:cs typeface="Times New Roman"/>
              </a:rPr>
              <a:t>os</a:t>
            </a:r>
            <a:r>
              <a:rPr dirty="0" baseline="4830" sz="1725" spc="-232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830" sz="1725" spc="7">
                <a:latin typeface="Times New Roman"/>
                <a:cs typeface="Times New Roman"/>
              </a:rPr>
              <a:t>2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0">
                <a:latin typeface="Symbol"/>
                <a:cs typeface="Symbol"/>
              </a:rPr>
              <a:t>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endParaRPr baseline="4830" sz="1725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890153" y="7153092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580192" y="7207156"/>
            <a:ext cx="198120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baseline="-26570" sz="1725" spc="89" i="1">
                <a:latin typeface="Times New Roman"/>
                <a:cs typeface="Times New Roman"/>
              </a:rPr>
              <a:t>y</a:t>
            </a:r>
            <a:r>
              <a:rPr dirty="0" sz="650" spc="60">
                <a:latin typeface="Times New Roman"/>
                <a:cs typeface="Times New Roman"/>
              </a:rPr>
              <a:t>4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474107" y="7062200"/>
            <a:ext cx="412750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sz="1150" spc="50" i="1">
                <a:latin typeface="Times New Roman"/>
                <a:cs typeface="Times New Roman"/>
              </a:rPr>
              <a:t>x</a:t>
            </a:r>
            <a:r>
              <a:rPr dirty="0" baseline="47008" sz="975" spc="75">
                <a:latin typeface="Times New Roman"/>
                <a:cs typeface="Times New Roman"/>
              </a:rPr>
              <a:t>2</a:t>
            </a:r>
            <a:r>
              <a:rPr dirty="0" baseline="47008" sz="975" spc="179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6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617531" y="7157008"/>
            <a:ext cx="604520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i="1">
                <a:latin typeface="Times New Roman"/>
                <a:cs typeface="Times New Roman"/>
              </a:rPr>
              <a:t>  </a:t>
            </a:r>
            <a:r>
              <a:rPr dirty="0" sz="1150" spc="-1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7,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5171482" y="7157008"/>
            <a:ext cx="361315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20" i="1">
                <a:latin typeface="Times New Roman"/>
                <a:cs typeface="Times New Roman"/>
              </a:rPr>
              <a:t>z</a:t>
            </a:r>
            <a:r>
              <a:rPr dirty="0" sz="1150" spc="-1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4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227734" y="7157008"/>
            <a:ext cx="243204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30" i="1">
                <a:latin typeface="Times New Roman"/>
                <a:cs typeface="Times New Roman"/>
              </a:rPr>
              <a:t>w</a:t>
            </a:r>
            <a:r>
              <a:rPr dirty="0" sz="1150" spc="-4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901639" y="7655104"/>
            <a:ext cx="5435600" cy="57721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09100"/>
              </a:lnSpc>
              <a:spcBef>
                <a:spcPts val="10"/>
              </a:spcBef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(hopefully)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pretty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obvious extension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“formula”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notes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work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926689" y="1120996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 h="0">
                <a:moveTo>
                  <a:pt x="0" y="0"/>
                </a:moveTo>
                <a:lnTo>
                  <a:pt x="190293" y="0"/>
                </a:lnTo>
              </a:path>
            </a:pathLst>
          </a:custGeom>
          <a:ln w="7492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3" name="object 3"/>
          <p:cNvGrpSpPr/>
          <p:nvPr/>
        </p:nvGrpSpPr>
        <p:grpSpPr>
          <a:xfrm>
            <a:off x="2278732" y="1117249"/>
            <a:ext cx="375920" cy="7620"/>
            <a:chOff x="2278732" y="1117249"/>
            <a:chExt cx="375920" cy="7620"/>
          </a:xfrm>
        </p:grpSpPr>
        <p:sp>
          <p:nvSpPr>
            <p:cNvPr id="4" name="object 4"/>
            <p:cNvSpPr/>
            <p:nvPr/>
          </p:nvSpPr>
          <p:spPr>
            <a:xfrm>
              <a:off x="2278732" y="1120996"/>
              <a:ext cx="186055" cy="0"/>
            </a:xfrm>
            <a:custGeom>
              <a:avLst/>
              <a:gdLst/>
              <a:ahLst/>
              <a:cxnLst/>
              <a:rect l="l" t="t" r="r" b="b"/>
              <a:pathLst>
                <a:path w="186055" h="0">
                  <a:moveTo>
                    <a:pt x="0" y="0"/>
                  </a:moveTo>
                  <a:lnTo>
                    <a:pt x="185536" y="0"/>
                  </a:lnTo>
                </a:path>
              </a:pathLst>
            </a:custGeom>
            <a:ln w="74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2492812" y="1120995"/>
              <a:ext cx="161925" cy="0"/>
            </a:xfrm>
            <a:custGeom>
              <a:avLst/>
              <a:gdLst/>
              <a:ahLst/>
              <a:cxnLst/>
              <a:rect l="l" t="t" r="r" b="b"/>
              <a:pathLst>
                <a:path w="161925" h="0">
                  <a:moveTo>
                    <a:pt x="0" y="0"/>
                  </a:moveTo>
                  <a:lnTo>
                    <a:pt x="161749" y="0"/>
                  </a:lnTo>
                </a:path>
              </a:pathLst>
            </a:custGeom>
            <a:ln w="74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" name="object 6"/>
          <p:cNvGrpSpPr/>
          <p:nvPr/>
        </p:nvGrpSpPr>
        <p:grpSpPr>
          <a:xfrm>
            <a:off x="2799660" y="1117247"/>
            <a:ext cx="378460" cy="7620"/>
            <a:chOff x="2799660" y="1117247"/>
            <a:chExt cx="378460" cy="7620"/>
          </a:xfrm>
        </p:grpSpPr>
        <p:sp>
          <p:nvSpPr>
            <p:cNvPr id="7" name="object 7"/>
            <p:cNvSpPr/>
            <p:nvPr/>
          </p:nvSpPr>
          <p:spPr>
            <a:xfrm>
              <a:off x="2799660" y="1120994"/>
              <a:ext cx="186055" cy="0"/>
            </a:xfrm>
            <a:custGeom>
              <a:avLst/>
              <a:gdLst/>
              <a:ahLst/>
              <a:cxnLst/>
              <a:rect l="l" t="t" r="r" b="b"/>
              <a:pathLst>
                <a:path w="186055" h="0">
                  <a:moveTo>
                    <a:pt x="0" y="0"/>
                  </a:moveTo>
                  <a:lnTo>
                    <a:pt x="185536" y="0"/>
                  </a:lnTo>
                </a:path>
              </a:pathLst>
            </a:custGeom>
            <a:ln w="74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3013740" y="1120993"/>
              <a:ext cx="164465" cy="0"/>
            </a:xfrm>
            <a:custGeom>
              <a:avLst/>
              <a:gdLst/>
              <a:ahLst/>
              <a:cxnLst/>
              <a:rect l="l" t="t" r="r" b="b"/>
              <a:pathLst>
                <a:path w="164464" h="0">
                  <a:moveTo>
                    <a:pt x="0" y="0"/>
                  </a:moveTo>
                  <a:lnTo>
                    <a:pt x="164128" y="0"/>
                  </a:lnTo>
                </a:path>
              </a:pathLst>
            </a:custGeom>
            <a:ln w="74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" name="object 9"/>
          <p:cNvGrpSpPr/>
          <p:nvPr/>
        </p:nvGrpSpPr>
        <p:grpSpPr>
          <a:xfrm>
            <a:off x="3322966" y="1117246"/>
            <a:ext cx="371475" cy="7620"/>
            <a:chOff x="3322966" y="1117246"/>
            <a:chExt cx="371475" cy="7620"/>
          </a:xfrm>
        </p:grpSpPr>
        <p:sp>
          <p:nvSpPr>
            <p:cNvPr id="10" name="object 10"/>
            <p:cNvSpPr/>
            <p:nvPr/>
          </p:nvSpPr>
          <p:spPr>
            <a:xfrm>
              <a:off x="3322966" y="1120993"/>
              <a:ext cx="186055" cy="0"/>
            </a:xfrm>
            <a:custGeom>
              <a:avLst/>
              <a:gdLst/>
              <a:ahLst/>
              <a:cxnLst/>
              <a:rect l="l" t="t" r="r" b="b"/>
              <a:pathLst>
                <a:path w="186054" h="0">
                  <a:moveTo>
                    <a:pt x="0" y="0"/>
                  </a:moveTo>
                  <a:lnTo>
                    <a:pt x="185536" y="0"/>
                  </a:lnTo>
                </a:path>
              </a:pathLst>
            </a:custGeom>
            <a:ln w="74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3537046" y="1120992"/>
              <a:ext cx="157480" cy="0"/>
            </a:xfrm>
            <a:custGeom>
              <a:avLst/>
              <a:gdLst/>
              <a:ahLst/>
              <a:cxnLst/>
              <a:rect l="l" t="t" r="r" b="b"/>
              <a:pathLst>
                <a:path w="157479" h="0">
                  <a:moveTo>
                    <a:pt x="0" y="0"/>
                  </a:moveTo>
                  <a:lnTo>
                    <a:pt x="156992" y="0"/>
                  </a:lnTo>
                </a:path>
              </a:pathLst>
            </a:custGeom>
            <a:ln w="74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/>
          <p:cNvSpPr/>
          <p:nvPr/>
        </p:nvSpPr>
        <p:spPr>
          <a:xfrm>
            <a:off x="2346127" y="1634395"/>
            <a:ext cx="171450" cy="0"/>
          </a:xfrm>
          <a:custGeom>
            <a:avLst/>
            <a:gdLst/>
            <a:ahLst/>
            <a:cxnLst/>
            <a:rect l="l" t="t" r="r" b="b"/>
            <a:pathLst>
              <a:path w="171450" h="0">
                <a:moveTo>
                  <a:pt x="0" y="0"/>
                </a:moveTo>
                <a:lnTo>
                  <a:pt x="171264" y="0"/>
                </a:lnTo>
              </a:path>
            </a:pathLst>
          </a:custGeom>
          <a:ln w="7492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3137034" y="1634393"/>
            <a:ext cx="658495" cy="0"/>
          </a:xfrm>
          <a:custGeom>
            <a:avLst/>
            <a:gdLst/>
            <a:ahLst/>
            <a:cxnLst/>
            <a:rect l="l" t="t" r="r" b="b"/>
            <a:pathLst>
              <a:path w="658495" h="0">
                <a:moveTo>
                  <a:pt x="0" y="0"/>
                </a:moveTo>
                <a:lnTo>
                  <a:pt x="658494" y="0"/>
                </a:lnTo>
              </a:path>
            </a:pathLst>
          </a:custGeom>
          <a:ln w="7492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4959489" y="1634391"/>
            <a:ext cx="167005" cy="0"/>
          </a:xfrm>
          <a:custGeom>
            <a:avLst/>
            <a:gdLst/>
            <a:ahLst/>
            <a:cxnLst/>
            <a:rect l="l" t="t" r="r" b="b"/>
            <a:pathLst>
              <a:path w="167004" h="0">
                <a:moveTo>
                  <a:pt x="0" y="0"/>
                </a:moveTo>
                <a:lnTo>
                  <a:pt x="166903" y="0"/>
                </a:lnTo>
              </a:path>
            </a:pathLst>
          </a:custGeom>
          <a:ln w="7492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aphicFrame>
        <p:nvGraphicFramePr>
          <p:cNvPr id="15" name="object 15"/>
          <p:cNvGraphicFramePr>
            <a:graphicFrameLocks noGrp="1"/>
          </p:cNvGraphicFramePr>
          <p:nvPr/>
        </p:nvGraphicFramePr>
        <p:xfrm>
          <a:off x="2278533" y="1958310"/>
          <a:ext cx="2992120" cy="5924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85165"/>
                <a:gridCol w="130809"/>
                <a:gridCol w="293369"/>
                <a:gridCol w="836930"/>
                <a:gridCol w="116839"/>
                <a:gridCol w="137794"/>
                <a:gridCol w="76835"/>
                <a:gridCol w="115569"/>
                <a:gridCol w="586105"/>
              </a:tblGrid>
              <a:tr h="347405">
                <a:tc>
                  <a:txBody>
                    <a:bodyPr/>
                    <a:lstStyle/>
                    <a:p>
                      <a:pPr algn="ctr" marL="31750">
                        <a:lnSpc>
                          <a:spcPct val="100000"/>
                        </a:lnSpc>
                        <a:spcBef>
                          <a:spcPts val="175"/>
                        </a:spcBef>
                      </a:pPr>
                      <a:r>
                        <a:rPr dirty="0" sz="1200" spc="-20">
                          <a:latin typeface="Times New Roman"/>
                          <a:cs typeface="Times New Roman"/>
                        </a:rPr>
                        <a:t>6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z="1200" spc="-19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7008" sz="975" spc="-1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4504" sz="2775" spc="89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sz="1200" spc="85" i="1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7008" sz="975" spc="-4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 spc="-1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80">
                          <a:latin typeface="Times New Roman"/>
                          <a:cs typeface="Times New Roman"/>
                        </a:rPr>
                        <a:t>7</a:t>
                      </a:r>
                      <a:r>
                        <a:rPr dirty="0" baseline="-4504" sz="2775">
                          <a:latin typeface="Symbol"/>
                          <a:cs typeface="Symbol"/>
                        </a:rPr>
                        <a:t></a:t>
                      </a:r>
                      <a:endParaRPr baseline="-4504" sz="2775">
                        <a:latin typeface="Symbol"/>
                        <a:cs typeface="Symbol"/>
                      </a:endParaRPr>
                    </a:p>
                  </a:txBody>
                  <a:tcPr marL="0" marR="0" marB="0" marT="22225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550">
                        <a:latin typeface="Times New Roman"/>
                        <a:cs typeface="Times New Roman"/>
                      </a:endParaRPr>
                    </a:p>
                    <a:p>
                      <a:pPr marL="30480">
                        <a:lnSpc>
                          <a:spcPts val="800"/>
                        </a:lnSpc>
                      </a:pPr>
                      <a:r>
                        <a:rPr dirty="0" sz="1200">
                          <a:latin typeface="Symbol"/>
                          <a:cs typeface="Symbol"/>
                        </a:rPr>
                        <a:t></a:t>
                      </a:r>
                      <a:endParaRPr sz="1200">
                        <a:latin typeface="Symbol"/>
                        <a:cs typeface="Symbol"/>
                      </a:endParaRPr>
                    </a:p>
                  </a:txBody>
                  <a:tcPr marL="0" marR="0" marB="0" marT="635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5875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dirty="0" sz="1200" spc="90">
                          <a:latin typeface="Times New Roman"/>
                          <a:cs typeface="Times New Roman"/>
                        </a:rPr>
                        <a:t>8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sin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64135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0160">
                        <a:lnSpc>
                          <a:spcPts val="2230"/>
                        </a:lnSpc>
                      </a:pPr>
                      <a:r>
                        <a:rPr dirty="0" baseline="-3584" sz="2325" spc="150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sz="1200" spc="-2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z="1200" spc="-16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3584" sz="2325" spc="165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baseline="-7478" sz="3900" spc="89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baseline="-4504" sz="2775" spc="89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sz="1200" spc="80" i="1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7008" sz="975" spc="-4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 spc="-1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80">
                          <a:latin typeface="Times New Roman"/>
                          <a:cs typeface="Times New Roman"/>
                        </a:rPr>
                        <a:t>7</a:t>
                      </a:r>
                      <a:r>
                        <a:rPr dirty="0" baseline="-4504" sz="2775" spc="37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baseline="72649" sz="975">
                          <a:latin typeface="Times New Roman"/>
                          <a:cs typeface="Times New Roman"/>
                        </a:rPr>
                        <a:t>2</a:t>
                      </a:r>
                      <a:endParaRPr baseline="72649" sz="975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0320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dirty="0" sz="1200">
                          <a:latin typeface="Symbol"/>
                          <a:cs typeface="Symbol"/>
                        </a:rPr>
                        <a:t></a:t>
                      </a:r>
                      <a:endParaRPr sz="1200">
                        <a:latin typeface="Symbol"/>
                        <a:cs typeface="Symbol"/>
                      </a:endParaRPr>
                    </a:p>
                  </a:txBody>
                  <a:tcPr marL="0" marR="0" marB="0" marT="64135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2700">
                        <a:lnSpc>
                          <a:spcPct val="100000"/>
                        </a:lnSpc>
                        <a:spcBef>
                          <a:spcPts val="505"/>
                        </a:spcBef>
                      </a:pPr>
                      <a:r>
                        <a:rPr dirty="0" sz="1200" spc="-2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t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64135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2550"/>
                        </a:lnSpc>
                      </a:pPr>
                      <a:r>
                        <a:rPr dirty="0" sz="2600">
                          <a:latin typeface="Symbol"/>
                          <a:cs typeface="Symbol"/>
                        </a:rPr>
                        <a:t></a:t>
                      </a:r>
                      <a:endParaRPr sz="2600">
                        <a:latin typeface="Symbol"/>
                        <a:cs typeface="Symbol"/>
                      </a:endParaRPr>
                    </a:p>
                  </a:txBody>
                  <a:tcPr marL="0" marR="0" marB="0" marT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0"/>
                        </a:spcBef>
                      </a:pPr>
                      <a:endParaRPr sz="1550">
                        <a:latin typeface="Times New Roman"/>
                        <a:cs typeface="Times New Roman"/>
                      </a:endParaRPr>
                    </a:p>
                    <a:p>
                      <a:pPr marL="17780">
                        <a:lnSpc>
                          <a:spcPts val="800"/>
                        </a:lnSpc>
                      </a:pPr>
                      <a:r>
                        <a:rPr dirty="0" sz="1200">
                          <a:latin typeface="Symbol"/>
                          <a:cs typeface="Symbol"/>
                        </a:rPr>
                        <a:t></a:t>
                      </a:r>
                      <a:endParaRPr sz="1200">
                        <a:latin typeface="Symbol"/>
                        <a:cs typeface="Symbol"/>
                      </a:endParaRPr>
                    </a:p>
                  </a:txBody>
                  <a:tcPr marL="0" marR="0" marB="0" marT="635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3970">
                        <a:lnSpc>
                          <a:spcPct val="100000"/>
                        </a:lnSpc>
                        <a:spcBef>
                          <a:spcPts val="825"/>
                        </a:spcBef>
                        <a:tabLst>
                          <a:tab pos="249554" algn="l"/>
                        </a:tabLst>
                      </a:pPr>
                      <a:r>
                        <a:rPr dirty="0" u="sng" sz="26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u="sng" sz="26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baseline="-11574" sz="1800" spc="-7">
                          <a:latin typeface="Times New Roman"/>
                          <a:cs typeface="Times New Roman"/>
                        </a:rPr>
                        <a:t>4</a:t>
                      </a:r>
                      <a:endParaRPr baseline="-11574" sz="1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104775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  <a:tr h="236975">
                <a:tc>
                  <a:txBody>
                    <a:bodyPr/>
                    <a:lstStyle/>
                    <a:p>
                      <a:pPr algn="ctr" marL="31750">
                        <a:lnSpc>
                          <a:spcPts val="1625"/>
                        </a:lnSpc>
                      </a:pPr>
                      <a:r>
                        <a:rPr dirty="0" baseline="4629" sz="1800" spc="-15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dirty="0" baseline="4629" sz="180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baseline="4629" sz="1800" spc="67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baseline="51282" sz="975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baseline="51282" sz="9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51282" sz="975" spc="-1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550" spc="100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baseline="4629" sz="1800" spc="-3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baseline="4629" sz="1800" spc="-24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550">
                          <a:latin typeface="Symbol"/>
                          <a:cs typeface="Symbol"/>
                        </a:rPr>
                        <a:t></a:t>
                      </a:r>
                      <a:endParaRPr sz="1550">
                        <a:latin typeface="Symbol"/>
                        <a:cs typeface="Symbol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marL="600075">
                        <a:lnSpc>
                          <a:spcPts val="1625"/>
                        </a:lnSpc>
                      </a:pPr>
                      <a:r>
                        <a:rPr dirty="0" baseline="4629" sz="1800" spc="-15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dirty="0" baseline="4629" sz="180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baseline="4629" sz="1800" spc="37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baseline="51282" sz="975">
                          <a:latin typeface="Times New Roman"/>
                          <a:cs typeface="Times New Roman"/>
                        </a:rPr>
                        <a:t>5</a:t>
                      </a:r>
                      <a:r>
                        <a:rPr dirty="0" baseline="51282" sz="975" spc="10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550" spc="100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baseline="4629" sz="1800" spc="-3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baseline="4629" sz="1800" spc="-24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550">
                          <a:latin typeface="Symbol"/>
                          <a:cs typeface="Symbol"/>
                        </a:rPr>
                        <a:t></a:t>
                      </a:r>
                      <a:endParaRPr sz="1550">
                        <a:latin typeface="Symbol"/>
                        <a:cs typeface="Symbol"/>
                      </a:endParaRPr>
                    </a:p>
                  </a:txBody>
                  <a:tcPr marL="0" marR="0" marB="0" marT="0"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gridSpan="5">
                  <a:txBody>
                    <a:bodyPr/>
                    <a:lstStyle/>
                    <a:p>
                      <a:pPr marL="467995">
                        <a:lnSpc>
                          <a:spcPts val="1625"/>
                        </a:lnSpc>
                      </a:pPr>
                      <a:r>
                        <a:rPr dirty="0" baseline="4629" sz="1800" spc="-15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dirty="0" baseline="4629" sz="1800" spc="-7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baseline="4629" sz="1800" spc="67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baseline="51282" sz="975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baseline="51282" sz="9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51282" sz="975" spc="-1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550" spc="100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baseline="4629" sz="1800" spc="-3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baseline="4629" sz="1800" spc="-24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550">
                          <a:latin typeface="Symbol"/>
                          <a:cs typeface="Symbol"/>
                        </a:rPr>
                        <a:t></a:t>
                      </a:r>
                      <a:endParaRPr sz="1550">
                        <a:latin typeface="Symbol"/>
                        <a:cs typeface="Symbol"/>
                      </a:endParaRPr>
                    </a:p>
                  </a:txBody>
                  <a:tcPr marL="0" marR="0" marB="0" marT="0">
                    <a:lnR w="952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</a:tbl>
          </a:graphicData>
        </a:graphic>
      </p:graphicFrame>
      <p:sp>
        <p:nvSpPr>
          <p:cNvPr id="16" name="object 16"/>
          <p:cNvSpPr txBox="1"/>
          <p:nvPr/>
        </p:nvSpPr>
        <p:spPr>
          <a:xfrm>
            <a:off x="3470413" y="1622461"/>
            <a:ext cx="69850" cy="1308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650" spc="20">
                <a:latin typeface="Times New Roman"/>
                <a:cs typeface="Times New Roman"/>
              </a:rPr>
              <a:t>5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395878" y="1626396"/>
            <a:ext cx="93345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5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885402" y="867255"/>
            <a:ext cx="1847850" cy="4533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74295" marR="43180" indent="-24130">
              <a:lnSpc>
                <a:spcPct val="116900"/>
              </a:lnSpc>
              <a:spcBef>
                <a:spcPts val="100"/>
              </a:spcBef>
              <a:tabLst>
                <a:tab pos="414655" algn="l"/>
                <a:tab pos="934085" algn="l"/>
                <a:tab pos="1461135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dw</a:t>
            </a:r>
            <a:r>
              <a:rPr dirty="0" sz="1200" spc="35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</a:t>
            </a:r>
            <a:r>
              <a:rPr dirty="0" baseline="-34722" sz="1800" spc="67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dx</a:t>
            </a:r>
            <a:r>
              <a:rPr dirty="0" sz="1200" spc="5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</a:t>
            </a:r>
            <a:r>
              <a:rPr dirty="0" baseline="-34722" sz="1800" spc="-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dy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</a:t>
            </a:r>
            <a:r>
              <a:rPr dirty="0" baseline="-34722" sz="1800" spc="-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dz </a:t>
            </a:r>
            <a:r>
              <a:rPr dirty="0" sz="1200" spc="-28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dt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25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dt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27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dt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204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031538" y="1292797"/>
            <a:ext cx="873760" cy="3124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dirty="0" baseline="6944" sz="1800" spc="209">
                <a:latin typeface="Symbol"/>
                <a:cs typeface="Symbol"/>
              </a:rPr>
              <a:t>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4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baseline="-4504" sz="2775" spc="-104">
                <a:latin typeface="Symbol"/>
                <a:cs typeface="Symbol"/>
              </a:rPr>
              <a:t>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-180" i="1">
                <a:latin typeface="Times New Roman"/>
                <a:cs typeface="Times New Roman"/>
              </a:rPr>
              <a:t> </a:t>
            </a:r>
            <a:r>
              <a:rPr dirty="0" baseline="-4504" sz="2775" spc="-135">
                <a:latin typeface="Symbol"/>
                <a:cs typeface="Symbol"/>
              </a:rPr>
              <a:t></a:t>
            </a:r>
            <a:r>
              <a:rPr dirty="0" baseline="6944" sz="1800" spc="-7">
                <a:latin typeface="Symbol"/>
                <a:cs typeface="Symbol"/>
              </a:rPr>
              <a:t></a:t>
            </a:r>
            <a:endParaRPr baseline="6944" sz="180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266030" y="1412679"/>
            <a:ext cx="335280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baseline="2314" sz="1800" spc="-7">
                <a:latin typeface="Symbol"/>
                <a:cs typeface="Symbol"/>
              </a:rPr>
              <a:t></a:t>
            </a:r>
            <a:r>
              <a:rPr dirty="0" baseline="2314" sz="1800" spc="-232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Times New Roman"/>
                <a:cs typeface="Times New Roman"/>
              </a:rPr>
              <a:t>2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135" i="1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</a:t>
            </a:r>
            <a:endParaRPr baseline="2314" sz="1800"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774709" y="1412679"/>
            <a:ext cx="435609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29870" algn="l"/>
              </a:tabLst>
            </a:pPr>
            <a:r>
              <a:rPr dirty="0" baseline="2314" sz="1800" spc="-7">
                <a:latin typeface="Symbol"/>
                <a:cs typeface="Symbol"/>
              </a:rPr>
              <a:t></a:t>
            </a:r>
            <a:r>
              <a:rPr dirty="0" baseline="2314" sz="1800" spc="-7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r>
              <a:rPr dirty="0" sz="1200" spc="80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</a:t>
            </a:r>
            <a:endParaRPr baseline="2314" sz="1800">
              <a:latin typeface="Symbol"/>
              <a:cs typeface="Symbo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022522" y="1466328"/>
            <a:ext cx="416559" cy="27241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dirty="0" baseline="-25641" sz="975" spc="30">
                <a:latin typeface="Times New Roman"/>
                <a:cs typeface="Times New Roman"/>
              </a:rPr>
              <a:t>4</a:t>
            </a:r>
            <a:r>
              <a:rPr dirty="0" baseline="-25641" sz="975" spc="82">
                <a:latin typeface="Times New Roman"/>
                <a:cs typeface="Times New Roman"/>
              </a:rPr>
              <a:t> </a:t>
            </a:r>
            <a:r>
              <a:rPr dirty="0" baseline="-11574" sz="1800" spc="-30">
                <a:latin typeface="Symbol"/>
                <a:cs typeface="Symbol"/>
              </a:rPr>
              <a:t></a:t>
            </a:r>
            <a:r>
              <a:rPr dirty="0" sz="1600" spc="-20">
                <a:latin typeface="Symbol"/>
                <a:cs typeface="Symbol"/>
              </a:rPr>
              <a:t></a:t>
            </a:r>
            <a:r>
              <a:rPr dirty="0" baseline="4629" sz="1800" spc="-30">
                <a:latin typeface="Times New Roman"/>
                <a:cs typeface="Times New Roman"/>
              </a:rPr>
              <a:t>4</a:t>
            </a:r>
            <a:r>
              <a:rPr dirty="0" sz="1600" spc="-20">
                <a:latin typeface="Symbol"/>
                <a:cs typeface="Symbol"/>
              </a:rPr>
              <a:t>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770214" y="1472244"/>
            <a:ext cx="847725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baseline="4629" sz="1800" spc="-7">
                <a:latin typeface="Symbol"/>
                <a:cs typeface="Symbol"/>
              </a:rPr>
              <a:t></a:t>
            </a:r>
            <a:r>
              <a:rPr dirty="0" baseline="4629" sz="1800" spc="-135">
                <a:latin typeface="Times New Roman"/>
                <a:cs typeface="Times New Roman"/>
              </a:rPr>
              <a:t> </a:t>
            </a:r>
            <a:r>
              <a:rPr dirty="0" baseline="4629" sz="1800" spc="-697">
                <a:latin typeface="Symbol"/>
                <a:cs typeface="Symbol"/>
              </a:rPr>
              <a:t></a:t>
            </a:r>
            <a:r>
              <a:rPr dirty="0" baseline="-13888" sz="1800" spc="67">
                <a:latin typeface="Symbol"/>
                <a:cs typeface="Symbol"/>
              </a:rPr>
              <a:t>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7">
                <a:latin typeface="Times New Roman"/>
                <a:cs typeface="Times New Roman"/>
              </a:rPr>
              <a:t>2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2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547230" y="1508486"/>
            <a:ext cx="427355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baseline="-18518" sz="1800" spc="-697">
                <a:latin typeface="Symbol"/>
                <a:cs typeface="Symbol"/>
              </a:rPr>
              <a:t></a:t>
            </a:r>
            <a:r>
              <a:rPr dirty="0" sz="1200" spc="-5">
                <a:latin typeface="Symbol"/>
                <a:cs typeface="Symbol"/>
              </a:rPr>
              <a:t></a:t>
            </a:r>
            <a:r>
              <a:rPr dirty="0" sz="1200" spc="-7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-16203" sz="1800" spc="67">
                <a:latin typeface="Symbol"/>
                <a:cs typeface="Symbol"/>
              </a:rPr>
              <a:t></a:t>
            </a:r>
            <a:r>
              <a:rPr dirty="0" sz="1200" spc="-5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119318" y="1504166"/>
            <a:ext cx="1047115" cy="211454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ts val="415"/>
              </a:lnSpc>
              <a:spcBef>
                <a:spcPts val="120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baseline="-16203" sz="1800" spc="-7">
                <a:latin typeface="Symbol"/>
                <a:cs typeface="Symbol"/>
              </a:rPr>
              <a:t></a:t>
            </a:r>
            <a:r>
              <a:rPr dirty="0" baseline="-16203" sz="1800">
                <a:latin typeface="Times New Roman"/>
                <a:cs typeface="Times New Roman"/>
              </a:rPr>
              <a:t>  </a:t>
            </a:r>
            <a:r>
              <a:rPr dirty="0" baseline="-16203" sz="1800" spc="-22">
                <a:latin typeface="Times New Roman"/>
                <a:cs typeface="Times New Roman"/>
              </a:rPr>
              <a:t> </a:t>
            </a:r>
            <a:r>
              <a:rPr dirty="0" baseline="-34188" sz="975" spc="30">
                <a:latin typeface="Times New Roman"/>
                <a:cs typeface="Times New Roman"/>
              </a:rPr>
              <a:t>4</a:t>
            </a:r>
            <a:r>
              <a:rPr dirty="0" baseline="-34188" sz="975">
                <a:latin typeface="Times New Roman"/>
                <a:cs typeface="Times New Roman"/>
              </a:rPr>
              <a:t> </a:t>
            </a:r>
            <a:r>
              <a:rPr dirty="0" baseline="-34188" sz="975" spc="-60">
                <a:latin typeface="Times New Roman"/>
                <a:cs typeface="Times New Roman"/>
              </a:rPr>
              <a:t> </a:t>
            </a:r>
            <a:r>
              <a:rPr dirty="0" baseline="-16203" sz="1800" spc="-7">
                <a:latin typeface="Symbol"/>
                <a:cs typeface="Symbol"/>
              </a:rPr>
              <a:t></a:t>
            </a:r>
            <a:r>
              <a:rPr dirty="0" baseline="-16203" sz="1800" spc="-135">
                <a:latin typeface="Times New Roman"/>
                <a:cs typeface="Times New Roman"/>
              </a:rPr>
              <a:t> </a:t>
            </a:r>
            <a:r>
              <a:rPr dirty="0" baseline="-20833" sz="1800" spc="-697">
                <a:latin typeface="Symbol"/>
                <a:cs typeface="Symbol"/>
              </a:rPr>
              <a:t></a:t>
            </a:r>
            <a:r>
              <a:rPr dirty="0" baseline="2314" sz="1800" spc="7">
                <a:latin typeface="Symbol"/>
                <a:cs typeface="Symbol"/>
              </a:rPr>
              <a:t></a:t>
            </a:r>
            <a:r>
              <a:rPr dirty="0" sz="1200" spc="-65">
                <a:latin typeface="Times New Roman"/>
                <a:cs typeface="Times New Roman"/>
              </a:rPr>
              <a:t>3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30" i="1">
                <a:latin typeface="Times New Roman"/>
                <a:cs typeface="Times New Roman"/>
              </a:rPr>
              <a:t> </a:t>
            </a:r>
            <a:r>
              <a:rPr dirty="0" baseline="-20833" sz="1800" spc="-697">
                <a:latin typeface="Symbol"/>
                <a:cs typeface="Symbol"/>
              </a:rPr>
              <a:t></a:t>
            </a:r>
            <a:r>
              <a:rPr dirty="0" baseline="2314" sz="1800" spc="-7">
                <a:latin typeface="Symbol"/>
                <a:cs typeface="Symbol"/>
              </a:rPr>
              <a:t></a:t>
            </a:r>
            <a:r>
              <a:rPr dirty="0" baseline="2314" sz="1800" spc="-10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</a:t>
            </a:r>
            <a:endParaRPr sz="1200">
              <a:latin typeface="Symbol"/>
              <a:cs typeface="Symbol"/>
            </a:endParaRPr>
          </a:p>
          <a:p>
            <a:pPr marL="681355">
              <a:lnSpc>
                <a:spcPts val="380"/>
              </a:lnSpc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240630" y="1659506"/>
            <a:ext cx="386080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sz="1200" spc="-5">
                <a:latin typeface="Symbol"/>
                <a:cs typeface="Symbol"/>
              </a:rPr>
              <a:t>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baseline="11574" sz="1800" spc="-7" i="1">
                <a:latin typeface="Times New Roman"/>
                <a:cs typeface="Times New Roman"/>
              </a:rPr>
              <a:t>y</a:t>
            </a:r>
            <a:r>
              <a:rPr dirty="0" baseline="11574" sz="1800" spc="54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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774709" y="1659506"/>
            <a:ext cx="83820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5">
                <a:latin typeface="Symbol"/>
                <a:cs typeface="Symbol"/>
              </a:rPr>
              <a:t>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945150" y="1626396"/>
            <a:ext cx="290830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325" i="1">
                <a:latin typeface="Times New Roman"/>
                <a:cs typeface="Times New Roman"/>
              </a:rPr>
              <a:t> </a:t>
            </a:r>
            <a:r>
              <a:rPr dirty="0" baseline="-11574" sz="1800" spc="-7">
                <a:latin typeface="Symbol"/>
                <a:cs typeface="Symbol"/>
              </a:rPr>
              <a:t></a:t>
            </a:r>
            <a:endParaRPr baseline="-11574" sz="1800">
              <a:latin typeface="Symbol"/>
              <a:cs typeface="Symbo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031538" y="1651621"/>
            <a:ext cx="135255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sz="1200" spc="-235">
                <a:latin typeface="Symbol"/>
                <a:cs typeface="Symbol"/>
              </a:rPr>
              <a:t></a:t>
            </a:r>
            <a:r>
              <a:rPr dirty="0" baseline="-20833" sz="1800" spc="-352">
                <a:latin typeface="Symbol"/>
                <a:cs typeface="Symbol"/>
              </a:rPr>
              <a:t></a:t>
            </a:r>
            <a:endParaRPr baseline="-20833" sz="180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770214" y="1651621"/>
            <a:ext cx="135255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sz="1200" spc="-235">
                <a:latin typeface="Symbol"/>
                <a:cs typeface="Symbol"/>
              </a:rPr>
              <a:t></a:t>
            </a:r>
            <a:r>
              <a:rPr dirty="0" baseline="-20833" sz="1800" spc="-352">
                <a:latin typeface="Symbol"/>
                <a:cs typeface="Symbol"/>
              </a:rPr>
              <a:t></a:t>
            </a:r>
            <a:endParaRPr baseline="-20833" sz="180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901559" y="2183160"/>
            <a:ext cx="5807075" cy="1859914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55395">
              <a:lnSpc>
                <a:spcPct val="100000"/>
              </a:lnSpc>
              <a:spcBef>
                <a:spcPts val="90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  <a:p>
            <a:pPr>
              <a:lnSpc>
                <a:spcPct val="100000"/>
              </a:lnSpc>
            </a:pPr>
            <a:endParaRPr sz="1400">
              <a:latin typeface="Symbol"/>
              <a:cs typeface="Symbol"/>
            </a:endParaRPr>
          </a:p>
          <a:p>
            <a:pPr marL="12700" marR="58419">
              <a:lnSpc>
                <a:spcPct val="110000"/>
              </a:lnSpc>
              <a:spcBef>
                <a:spcPts val="1145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 </a:t>
            </a:r>
            <a:r>
              <a:rPr dirty="0" sz="1100" spc="-5">
                <a:latin typeface="Calibri"/>
                <a:cs typeface="Calibri"/>
              </a:rPr>
              <a:t>step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added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brackets just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 which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“formula”.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Also,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plugged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third</a:t>
            </a:r>
            <a:r>
              <a:rPr dirty="0" sz="1100">
                <a:latin typeface="Calibri"/>
                <a:cs typeface="Calibri"/>
              </a:rPr>
              <a:t> step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these,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due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mess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might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easier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’s</a:t>
            </a:r>
            <a:r>
              <a:rPr dirty="0" sz="1100" spc="-5">
                <a:latin typeface="Calibri"/>
                <a:cs typeface="Calibri"/>
              </a:rPr>
              <a:t>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 i="1">
                <a:latin typeface="Calibri"/>
                <a:cs typeface="Calibri"/>
              </a:rPr>
              <a:t>y</a:t>
            </a:r>
            <a:r>
              <a:rPr dirty="0" sz="1100" spc="-10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acknowledge their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definition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keep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>
                <a:latin typeface="Calibri"/>
                <a:cs typeface="Calibri"/>
              </a:rPr>
              <a:t> answer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little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“nicer”.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should </a:t>
            </a:r>
            <a:r>
              <a:rPr dirty="0" sz="1100" spc="-5">
                <a:latin typeface="Calibri"/>
                <a:cs typeface="Calibri"/>
              </a:rPr>
              <a:t>probably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ask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your </a:t>
            </a:r>
            <a:r>
              <a:rPr dirty="0" sz="1100" spc="-5">
                <a:latin typeface="Calibri"/>
                <a:cs typeface="Calibri"/>
              </a:rPr>
              <a:t>instructor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his/her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preference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regard.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896111" y="4248911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4784589" y="4839731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5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 txBox="1"/>
          <p:nvPr/>
        </p:nvSpPr>
        <p:spPr>
          <a:xfrm>
            <a:off x="4783970" y="4618380"/>
            <a:ext cx="16319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5" i="1">
                <a:latin typeface="Times New Roman"/>
                <a:cs typeface="Times New Roman"/>
              </a:rPr>
              <a:t>dz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781555" y="4831751"/>
            <a:ext cx="17145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5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901700" y="4722307"/>
            <a:ext cx="415607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4107179" algn="l"/>
              </a:tabLst>
            </a:pPr>
            <a:r>
              <a:rPr dirty="0" sz="1100">
                <a:latin typeface="Calibri"/>
                <a:cs typeface="Calibri"/>
              </a:rPr>
              <a:t>3.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</a:t>
            </a:r>
            <a:r>
              <a:rPr dirty="0" sz="1100" spc="-10">
                <a:latin typeface="Calibri"/>
                <a:cs typeface="Calibri"/>
              </a:rPr>
              <a:t>v</a:t>
            </a:r>
            <a:r>
              <a:rPr dirty="0" sz="1100">
                <a:latin typeface="Calibri"/>
                <a:cs typeface="Calibri"/>
              </a:rPr>
              <a:t>en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 spc="-5">
                <a:latin typeface="Calibri"/>
                <a:cs typeface="Calibri"/>
              </a:rPr>
              <a:t>l</a:t>
            </a:r>
            <a:r>
              <a:rPr dirty="0" sz="1100" spc="-15">
                <a:latin typeface="Calibri"/>
                <a:cs typeface="Calibri"/>
              </a:rPr>
              <a:t>l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w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g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f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 spc="-15">
                <a:latin typeface="Calibri"/>
                <a:cs typeface="Calibri"/>
              </a:rPr>
              <a:t>r</a:t>
            </a:r>
            <a:r>
              <a:rPr dirty="0" sz="1100" spc="5">
                <a:latin typeface="Calibri"/>
                <a:cs typeface="Calibri"/>
              </a:rPr>
              <a:t>m</a:t>
            </a:r>
            <a:r>
              <a:rPr dirty="0" sz="1100" spc="-5">
                <a:latin typeface="Calibri"/>
                <a:cs typeface="Calibri"/>
              </a:rPr>
              <a:t>a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15">
                <a:latin typeface="Calibri"/>
                <a:cs typeface="Calibri"/>
              </a:rPr>
              <a:t>i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</a:t>
            </a:r>
            <a:r>
              <a:rPr dirty="0" sz="1100">
                <a:latin typeface="Calibri"/>
                <a:cs typeface="Calibri"/>
              </a:rPr>
              <a:t>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</a:t>
            </a:r>
            <a:r>
              <a:rPr dirty="0" sz="1100">
                <a:latin typeface="Calibri"/>
                <a:cs typeface="Calibri"/>
              </a:rPr>
              <a:t>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</a:t>
            </a:r>
            <a:r>
              <a:rPr dirty="0" sz="1100" spc="-5">
                <a:latin typeface="Calibri"/>
                <a:cs typeface="Calibri"/>
              </a:rPr>
              <a:t>ul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</a:t>
            </a:r>
            <a:r>
              <a:rPr dirty="0" sz="1100" spc="-10">
                <a:latin typeface="Calibri"/>
                <a:cs typeface="Calibri"/>
              </a:rPr>
              <a:t>e</a:t>
            </a:r>
            <a:r>
              <a:rPr dirty="0" sz="1100">
                <a:latin typeface="Calibri"/>
                <a:cs typeface="Calibri"/>
              </a:rPr>
              <a:t>te</a:t>
            </a:r>
            <a:r>
              <a:rPr dirty="0" sz="1100" spc="-15">
                <a:latin typeface="Calibri"/>
                <a:cs typeface="Calibri"/>
              </a:rPr>
              <a:t>r</a:t>
            </a:r>
            <a:r>
              <a:rPr dirty="0" sz="1100" spc="5">
                <a:latin typeface="Calibri"/>
                <a:cs typeface="Calibri"/>
              </a:rPr>
              <a:t>m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>
                <a:latin typeface="Calibri"/>
                <a:cs typeface="Calibri"/>
              </a:rPr>
              <a:t>	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4202874" y="5152260"/>
            <a:ext cx="762000" cy="31051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sin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baseline="-4504" sz="2775" spc="-104">
                <a:latin typeface="Symbol"/>
                <a:cs typeface="Symbol"/>
              </a:rPr>
              <a:t>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44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endParaRPr baseline="-4504" sz="2775">
              <a:latin typeface="Symbol"/>
              <a:cs typeface="Symbo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812224" y="5239165"/>
            <a:ext cx="876300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45">
                <a:latin typeface="Times New Roman"/>
                <a:cs typeface="Times New Roman"/>
              </a:rPr>
              <a:t> 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7">
                <a:latin typeface="Times New Roman"/>
                <a:cs typeface="Times New Roman"/>
              </a:rPr>
              <a:t> 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4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2168609" y="6642686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 h="0">
                <a:moveTo>
                  <a:pt x="0" y="0"/>
                </a:moveTo>
                <a:lnTo>
                  <a:pt x="161654" y="0"/>
                </a:lnTo>
              </a:path>
            </a:pathLst>
          </a:custGeom>
          <a:ln w="749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2491917" y="6642687"/>
            <a:ext cx="157480" cy="0"/>
          </a:xfrm>
          <a:custGeom>
            <a:avLst/>
            <a:gdLst/>
            <a:ahLst/>
            <a:cxnLst/>
            <a:rect l="l" t="t" r="r" b="b"/>
            <a:pathLst>
              <a:path w="157480" h="0">
                <a:moveTo>
                  <a:pt x="0" y="0"/>
                </a:moveTo>
                <a:lnTo>
                  <a:pt x="156899" y="0"/>
                </a:lnTo>
              </a:path>
            </a:pathLst>
          </a:custGeom>
          <a:ln w="749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41" name="object 41"/>
          <p:cNvGrpSpPr/>
          <p:nvPr/>
        </p:nvGrpSpPr>
        <p:grpSpPr>
          <a:xfrm>
            <a:off x="2793830" y="6638941"/>
            <a:ext cx="352425" cy="7620"/>
            <a:chOff x="2793830" y="6638941"/>
            <a:chExt cx="352425" cy="7620"/>
          </a:xfrm>
        </p:grpSpPr>
        <p:sp>
          <p:nvSpPr>
            <p:cNvPr id="42" name="object 42"/>
            <p:cNvSpPr/>
            <p:nvPr/>
          </p:nvSpPr>
          <p:spPr>
            <a:xfrm>
              <a:off x="2793830" y="6642688"/>
              <a:ext cx="159385" cy="0"/>
            </a:xfrm>
            <a:custGeom>
              <a:avLst/>
              <a:gdLst/>
              <a:ahLst/>
              <a:cxnLst/>
              <a:rect l="l" t="t" r="r" b="b"/>
              <a:pathLst>
                <a:path w="159385" h="0">
                  <a:moveTo>
                    <a:pt x="0" y="0"/>
                  </a:moveTo>
                  <a:lnTo>
                    <a:pt x="159276" y="0"/>
                  </a:lnTo>
                </a:path>
              </a:pathLst>
            </a:custGeom>
            <a:ln w="74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/>
            <p:cNvSpPr/>
            <p:nvPr/>
          </p:nvSpPr>
          <p:spPr>
            <a:xfrm>
              <a:off x="2981633" y="6642688"/>
              <a:ext cx="164465" cy="0"/>
            </a:xfrm>
            <a:custGeom>
              <a:avLst/>
              <a:gdLst/>
              <a:ahLst/>
              <a:cxnLst/>
              <a:rect l="l" t="t" r="r" b="b"/>
              <a:pathLst>
                <a:path w="164464" h="0">
                  <a:moveTo>
                    <a:pt x="0" y="0"/>
                  </a:moveTo>
                  <a:lnTo>
                    <a:pt x="164031" y="0"/>
                  </a:lnTo>
                </a:path>
              </a:pathLst>
            </a:custGeom>
            <a:ln w="74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4" name="object 44"/>
          <p:cNvGrpSpPr/>
          <p:nvPr/>
        </p:nvGrpSpPr>
        <p:grpSpPr>
          <a:xfrm>
            <a:off x="2491717" y="7224663"/>
            <a:ext cx="2649855" cy="309245"/>
            <a:chOff x="2491717" y="7224663"/>
            <a:chExt cx="2649855" cy="309245"/>
          </a:xfrm>
        </p:grpSpPr>
        <p:sp>
          <p:nvSpPr>
            <p:cNvPr id="45" name="object 45"/>
            <p:cNvSpPr/>
            <p:nvPr/>
          </p:nvSpPr>
          <p:spPr>
            <a:xfrm>
              <a:off x="2495481" y="7224859"/>
              <a:ext cx="0" cy="308610"/>
            </a:xfrm>
            <a:custGeom>
              <a:avLst/>
              <a:gdLst/>
              <a:ahLst/>
              <a:cxnLst/>
              <a:rect l="l" t="t" r="r" b="b"/>
              <a:pathLst>
                <a:path w="0" h="308609">
                  <a:moveTo>
                    <a:pt x="0" y="0"/>
                  </a:moveTo>
                  <a:lnTo>
                    <a:pt x="0" y="308437"/>
                  </a:lnTo>
                </a:path>
              </a:pathLst>
            </a:custGeom>
            <a:ln w="752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/>
            <p:cNvSpPr/>
            <p:nvPr/>
          </p:nvSpPr>
          <p:spPr>
            <a:xfrm>
              <a:off x="5137019" y="7224860"/>
              <a:ext cx="0" cy="308610"/>
            </a:xfrm>
            <a:custGeom>
              <a:avLst/>
              <a:gdLst/>
              <a:ahLst/>
              <a:cxnLst/>
              <a:rect l="l" t="t" r="r" b="b"/>
              <a:pathLst>
                <a:path w="0" h="308609">
                  <a:moveTo>
                    <a:pt x="0" y="0"/>
                  </a:moveTo>
                  <a:lnTo>
                    <a:pt x="0" y="308437"/>
                  </a:lnTo>
                </a:path>
              </a:pathLst>
            </a:custGeom>
            <a:ln w="752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/>
            <p:cNvSpPr/>
            <p:nvPr/>
          </p:nvSpPr>
          <p:spPr>
            <a:xfrm>
              <a:off x="2491915" y="7228410"/>
              <a:ext cx="2649220" cy="0"/>
            </a:xfrm>
            <a:custGeom>
              <a:avLst/>
              <a:gdLst/>
              <a:ahLst/>
              <a:cxnLst/>
              <a:rect l="l" t="t" r="r" b="b"/>
              <a:pathLst>
                <a:path w="2649220" h="0">
                  <a:moveTo>
                    <a:pt x="0" y="0"/>
                  </a:moveTo>
                  <a:lnTo>
                    <a:pt x="2649065" y="0"/>
                  </a:lnTo>
                </a:path>
              </a:pathLst>
            </a:custGeom>
            <a:ln w="74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/>
            <p:cNvSpPr/>
            <p:nvPr/>
          </p:nvSpPr>
          <p:spPr>
            <a:xfrm>
              <a:off x="2491915" y="7529354"/>
              <a:ext cx="2649220" cy="0"/>
            </a:xfrm>
            <a:custGeom>
              <a:avLst/>
              <a:gdLst/>
              <a:ahLst/>
              <a:cxnLst/>
              <a:rect l="l" t="t" r="r" b="b"/>
              <a:pathLst>
                <a:path w="2649220" h="0">
                  <a:moveTo>
                    <a:pt x="0" y="0"/>
                  </a:moveTo>
                  <a:lnTo>
                    <a:pt x="2649065" y="0"/>
                  </a:lnTo>
                </a:path>
              </a:pathLst>
            </a:custGeom>
            <a:ln w="74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9" name="object 49"/>
          <p:cNvSpPr txBox="1"/>
          <p:nvPr/>
        </p:nvSpPr>
        <p:spPr>
          <a:xfrm>
            <a:off x="850808" y="5661780"/>
            <a:ext cx="5888990" cy="335851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63500" marR="558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 the</a:t>
            </a:r>
            <a:r>
              <a:rPr dirty="0" sz="1100" spc="-5">
                <a:latin typeface="Calibri"/>
                <a:cs typeface="Calibri"/>
              </a:rPr>
              <a:t> “formula”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notes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determine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work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problem.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Calibri"/>
              <a:cs typeface="Calibri"/>
            </a:endParaRPr>
          </a:p>
          <a:p>
            <a:pPr marL="1327150" marR="3595370" indent="1905">
              <a:lnSpc>
                <a:spcPct val="116900"/>
              </a:lnSpc>
              <a:tabLst>
                <a:tab pos="1647825" algn="l"/>
                <a:tab pos="1949450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dz</a:t>
            </a:r>
            <a:r>
              <a:rPr dirty="0" sz="1200" spc="110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</a:t>
            </a:r>
            <a:r>
              <a:rPr dirty="0" baseline="-34722" sz="1800" spc="89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40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</a:t>
            </a:r>
            <a:r>
              <a:rPr dirty="0" baseline="-34722" sz="1800" spc="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10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dy </a:t>
            </a:r>
            <a:r>
              <a:rPr dirty="0" sz="1200" spc="-28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dx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  <a:p>
            <a:pPr marL="1519555">
              <a:lnSpc>
                <a:spcPct val="100000"/>
              </a:lnSpc>
              <a:spcBef>
                <a:spcPts val="15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baseline="-20833" sz="1800" spc="-697">
                <a:latin typeface="Symbol"/>
                <a:cs typeface="Symbol"/>
              </a:rPr>
              <a:t></a:t>
            </a:r>
            <a:r>
              <a:rPr dirty="0" baseline="2314" sz="1800" spc="67">
                <a:latin typeface="Symbol"/>
                <a:cs typeface="Symbol"/>
              </a:rPr>
              <a:t></a:t>
            </a:r>
            <a:r>
              <a:rPr dirty="0" sz="1200" spc="65">
                <a:latin typeface="Times New Roman"/>
                <a:cs typeface="Times New Roman"/>
              </a:rPr>
              <a:t>2</a:t>
            </a:r>
            <a:r>
              <a:rPr dirty="0" sz="1200" spc="-15" i="1">
                <a:latin typeface="Times New Roman"/>
                <a:cs typeface="Times New Roman"/>
              </a:rPr>
              <a:t>x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4</a:t>
            </a:r>
            <a:r>
              <a:rPr dirty="0" baseline="47008" sz="975" spc="22">
                <a:latin typeface="Times New Roman"/>
                <a:cs typeface="Times New Roman"/>
              </a:rPr>
              <a:t> </a:t>
            </a:r>
            <a:r>
              <a:rPr dirty="0" baseline="-20833" sz="1800" spc="-697">
                <a:latin typeface="Symbol"/>
                <a:cs typeface="Symbol"/>
              </a:rPr>
              <a:t></a:t>
            </a:r>
            <a:r>
              <a:rPr dirty="0" baseline="2314" sz="1800" spc="-7">
                <a:latin typeface="Symbol"/>
                <a:cs typeface="Symbol"/>
              </a:rPr>
              <a:t></a:t>
            </a:r>
            <a:r>
              <a:rPr dirty="0" baseline="2314" sz="1800" spc="-10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-20833" sz="1800" spc="-697">
                <a:latin typeface="Symbol"/>
                <a:cs typeface="Symbol"/>
              </a:rPr>
              <a:t></a:t>
            </a:r>
            <a:r>
              <a:rPr dirty="0" baseline="2314" sz="1800" spc="67">
                <a:latin typeface="Symbol"/>
                <a:cs typeface="Symbol"/>
              </a:rPr>
              <a:t></a:t>
            </a:r>
            <a:r>
              <a:rPr dirty="0" sz="1200" spc="65">
                <a:latin typeface="Times New Roman"/>
                <a:cs typeface="Times New Roman"/>
              </a:rPr>
              <a:t>4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7">
                <a:latin typeface="Times New Roman"/>
                <a:cs typeface="Times New Roman"/>
              </a:rPr>
              <a:t> </a:t>
            </a:r>
            <a:r>
              <a:rPr dirty="0" sz="1200" spc="50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3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Times New Roman"/>
                <a:cs typeface="Times New Roman"/>
              </a:rPr>
              <a:t>2</a:t>
            </a:r>
            <a:r>
              <a:rPr dirty="0" baseline="-20833" sz="1800" spc="-697">
                <a:latin typeface="Symbol"/>
                <a:cs typeface="Symbol"/>
              </a:rPr>
              <a:t></a:t>
            </a:r>
            <a:r>
              <a:rPr dirty="0" baseline="2314" sz="1800" spc="-7">
                <a:latin typeface="Symbol"/>
                <a:cs typeface="Symbol"/>
              </a:rPr>
              <a:t></a:t>
            </a:r>
            <a:r>
              <a:rPr dirty="0" baseline="2314" sz="1800" spc="-135">
                <a:latin typeface="Times New Roman"/>
                <a:cs typeface="Times New Roman"/>
              </a:rPr>
              <a:t> </a:t>
            </a:r>
            <a:r>
              <a:rPr dirty="0" baseline="-25462" sz="1800" spc="-697">
                <a:latin typeface="Symbol"/>
                <a:cs typeface="Symbol"/>
              </a:rPr>
              <a:t></a:t>
            </a:r>
            <a:r>
              <a:rPr dirty="0" baseline="6944" sz="1800" spc="67">
                <a:latin typeface="Symbol"/>
                <a:cs typeface="Symbol"/>
              </a:rPr>
              <a:t></a:t>
            </a:r>
            <a:r>
              <a:rPr dirty="0" sz="1200" spc="65">
                <a:latin typeface="Times New Roman"/>
                <a:cs typeface="Times New Roman"/>
              </a:rPr>
              <a:t>2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140" i="1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c</a:t>
            </a:r>
            <a:r>
              <a:rPr dirty="0" sz="1200" spc="-5">
                <a:latin typeface="Times New Roman"/>
                <a:cs typeface="Times New Roman"/>
              </a:rPr>
              <a:t>os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baseline="-4504" sz="2775" spc="-104">
                <a:latin typeface="Symbol"/>
                <a:cs typeface="Symbol"/>
              </a:rPr>
              <a:t>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44">
                <a:latin typeface="Times New Roman"/>
                <a:cs typeface="Times New Roman"/>
              </a:rPr>
              <a:t> </a:t>
            </a:r>
            <a:r>
              <a:rPr dirty="0" baseline="-4504" sz="2775" spc="-277">
                <a:latin typeface="Symbol"/>
                <a:cs typeface="Symbol"/>
              </a:rPr>
              <a:t></a:t>
            </a:r>
            <a:r>
              <a:rPr dirty="0" baseline="-25462" sz="1800" spc="-697">
                <a:latin typeface="Symbol"/>
                <a:cs typeface="Symbol"/>
              </a:rPr>
              <a:t></a:t>
            </a:r>
            <a:r>
              <a:rPr dirty="0" baseline="6944" sz="1800" spc="-7">
                <a:latin typeface="Symbol"/>
                <a:cs typeface="Symbol"/>
              </a:rPr>
              <a:t></a:t>
            </a:r>
            <a:endParaRPr baseline="6944" sz="1800">
              <a:latin typeface="Symbol"/>
              <a:cs typeface="Symbol"/>
            </a:endParaRPr>
          </a:p>
          <a:p>
            <a:pPr marL="1519555">
              <a:lnSpc>
                <a:spcPct val="100000"/>
              </a:lnSpc>
              <a:spcBef>
                <a:spcPts val="290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Times New Roman"/>
                <a:cs typeface="Times New Roman"/>
              </a:rPr>
              <a:t>2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</a:t>
            </a:r>
            <a:r>
              <a:rPr dirty="0" sz="1200" spc="75">
                <a:latin typeface="Times New Roman"/>
                <a:cs typeface="Times New Roman"/>
              </a:rPr>
              <a:t>n</a:t>
            </a:r>
            <a:r>
              <a:rPr dirty="0" baseline="47008" sz="975" spc="30">
                <a:latin typeface="Times New Roman"/>
                <a:cs typeface="Times New Roman"/>
              </a:rPr>
              <a:t>4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120">
                <a:latin typeface="Times New Roman"/>
                <a:cs typeface="Times New Roman"/>
              </a:rPr>
              <a:t> </a:t>
            </a:r>
            <a:r>
              <a:rPr dirty="0" baseline="-4504" sz="2775" spc="-104">
                <a:latin typeface="Symbol"/>
                <a:cs typeface="Symbol"/>
              </a:rPr>
              <a:t>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44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419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Times New Roman"/>
                <a:cs typeface="Times New Roman"/>
              </a:rPr>
              <a:t>2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5291" sz="3150" spc="-322">
                <a:latin typeface="Symbol"/>
                <a:cs typeface="Symbol"/>
              </a:rPr>
              <a:t></a:t>
            </a:r>
            <a:r>
              <a:rPr dirty="0" sz="1200" spc="65">
                <a:latin typeface="Times New Roman"/>
                <a:cs typeface="Times New Roman"/>
              </a:rPr>
              <a:t>4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1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</a:t>
            </a:r>
            <a:r>
              <a:rPr dirty="0" sz="1200" spc="55">
                <a:latin typeface="Times New Roman"/>
                <a:cs typeface="Times New Roman"/>
              </a:rPr>
              <a:t>n</a:t>
            </a:r>
            <a:r>
              <a:rPr dirty="0" baseline="47008" sz="975" spc="30">
                <a:latin typeface="Times New Roman"/>
                <a:cs typeface="Times New Roman"/>
              </a:rPr>
              <a:t>3</a:t>
            </a:r>
            <a:r>
              <a:rPr dirty="0" baseline="47008" sz="975" spc="89">
                <a:latin typeface="Times New Roman"/>
                <a:cs typeface="Times New Roman"/>
              </a:rPr>
              <a:t> </a:t>
            </a:r>
            <a:r>
              <a:rPr dirty="0" baseline="-4504" sz="2775" spc="-104">
                <a:latin typeface="Symbol"/>
                <a:cs typeface="Symbol"/>
              </a:rPr>
              <a:t>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44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419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55">
                <a:latin typeface="Times New Roman"/>
                <a:cs typeface="Times New Roman"/>
              </a:rPr>
              <a:t>2</a:t>
            </a:r>
            <a:r>
              <a:rPr dirty="0" baseline="-5291" sz="3150" spc="-270">
                <a:latin typeface="Symbol"/>
                <a:cs typeface="Symbol"/>
              </a:rPr>
              <a:t></a:t>
            </a:r>
            <a:r>
              <a:rPr dirty="0" sz="1200" spc="-15">
                <a:latin typeface="Times New Roman"/>
                <a:cs typeface="Times New Roman"/>
              </a:rPr>
              <a:t>c</a:t>
            </a:r>
            <a:r>
              <a:rPr dirty="0" sz="1200" spc="-5">
                <a:latin typeface="Times New Roman"/>
                <a:cs typeface="Times New Roman"/>
              </a:rPr>
              <a:t>o</a:t>
            </a:r>
            <a:r>
              <a:rPr dirty="0" sz="1200" spc="125">
                <a:latin typeface="Times New Roman"/>
                <a:cs typeface="Times New Roman"/>
              </a:rPr>
              <a:t>s</a:t>
            </a:r>
            <a:r>
              <a:rPr dirty="0" baseline="-4504" sz="2775" spc="-104">
                <a:latin typeface="Symbol"/>
                <a:cs typeface="Symbol"/>
              </a:rPr>
              <a:t>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44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endParaRPr baseline="-4504" sz="2775">
              <a:latin typeface="Symbol"/>
              <a:cs typeface="Symbol"/>
            </a:endParaRPr>
          </a:p>
          <a:p>
            <a:pPr marL="63500" marR="88900">
              <a:lnSpc>
                <a:spcPct val="110000"/>
              </a:lnSpc>
              <a:spcBef>
                <a:spcPts val="1950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 </a:t>
            </a:r>
            <a:r>
              <a:rPr dirty="0" sz="1100" spc="-5">
                <a:latin typeface="Calibri"/>
                <a:cs typeface="Calibri"/>
              </a:rPr>
              <a:t>step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added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brackets just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 which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“formula”.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marL="63500" marR="24765">
              <a:lnSpc>
                <a:spcPct val="1097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Also,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plugged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third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these,</a:t>
            </a:r>
            <a:r>
              <a:rPr dirty="0" sz="1100" spc="-5">
                <a:latin typeface="Calibri"/>
                <a:cs typeface="Calibri"/>
              </a:rPr>
              <a:t> due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mess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final formula,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might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been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easier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leave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 i="1">
                <a:latin typeface="Calibri"/>
                <a:cs typeface="Calibri"/>
              </a:rPr>
              <a:t>y</a:t>
            </a:r>
            <a:r>
              <a:rPr dirty="0" sz="1100" spc="-10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acknowledge their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definition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keep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answer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“nicer”.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should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probably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instructor</a:t>
            </a:r>
            <a:r>
              <a:rPr dirty="0" sz="1100">
                <a:latin typeface="Calibri"/>
                <a:cs typeface="Calibri"/>
              </a:rPr>
              <a:t> for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his/her preference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regard.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96111" y="1110996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4784216" y="1700288"/>
            <a:ext cx="169545" cy="0"/>
          </a:xfrm>
          <a:custGeom>
            <a:avLst/>
            <a:gdLst/>
            <a:ahLst/>
            <a:cxnLst/>
            <a:rect l="l" t="t" r="r" b="b"/>
            <a:pathLst>
              <a:path w="169545" h="0">
                <a:moveTo>
                  <a:pt x="0" y="0"/>
                </a:moveTo>
                <a:lnTo>
                  <a:pt x="169068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288854" y="1700288"/>
            <a:ext cx="160020" cy="0"/>
          </a:xfrm>
          <a:custGeom>
            <a:avLst/>
            <a:gdLst/>
            <a:ahLst/>
            <a:cxnLst/>
            <a:rect l="l" t="t" r="r" b="b"/>
            <a:pathLst>
              <a:path w="160020" h="0">
                <a:moveTo>
                  <a:pt x="0" y="0"/>
                </a:moveTo>
                <a:lnTo>
                  <a:pt x="159935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056202" y="3457128"/>
            <a:ext cx="168910" cy="0"/>
          </a:xfrm>
          <a:custGeom>
            <a:avLst/>
            <a:gdLst/>
            <a:ahLst/>
            <a:cxnLst/>
            <a:rect l="l" t="t" r="r" b="b"/>
            <a:pathLst>
              <a:path w="168910" h="0">
                <a:moveTo>
                  <a:pt x="0" y="0"/>
                </a:moveTo>
                <a:lnTo>
                  <a:pt x="168706" y="0"/>
                </a:lnTo>
              </a:path>
            </a:pathLst>
          </a:custGeom>
          <a:ln w="749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6" name="object 6"/>
          <p:cNvGrpSpPr/>
          <p:nvPr/>
        </p:nvGrpSpPr>
        <p:grpSpPr>
          <a:xfrm>
            <a:off x="2386487" y="3453379"/>
            <a:ext cx="354330" cy="7620"/>
            <a:chOff x="2386487" y="3453379"/>
            <a:chExt cx="354330" cy="7620"/>
          </a:xfrm>
        </p:grpSpPr>
        <p:sp>
          <p:nvSpPr>
            <p:cNvPr id="7" name="object 7"/>
            <p:cNvSpPr/>
            <p:nvPr/>
          </p:nvSpPr>
          <p:spPr>
            <a:xfrm>
              <a:off x="2386487" y="3457127"/>
              <a:ext cx="156845" cy="0"/>
            </a:xfrm>
            <a:custGeom>
              <a:avLst/>
              <a:gdLst/>
              <a:ahLst/>
              <a:cxnLst/>
              <a:rect l="l" t="t" r="r" b="b"/>
              <a:pathLst>
                <a:path w="156844" h="0">
                  <a:moveTo>
                    <a:pt x="0" y="0"/>
                  </a:moveTo>
                  <a:lnTo>
                    <a:pt x="156826" y="0"/>
                  </a:lnTo>
                </a:path>
              </a:pathLst>
            </a:custGeom>
            <a:ln w="74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2571827" y="3457126"/>
              <a:ext cx="168910" cy="0"/>
            </a:xfrm>
            <a:custGeom>
              <a:avLst/>
              <a:gdLst/>
              <a:ahLst/>
              <a:cxnLst/>
              <a:rect l="l" t="t" r="r" b="b"/>
              <a:pathLst>
                <a:path w="168910" h="0">
                  <a:moveTo>
                    <a:pt x="0" y="0"/>
                  </a:moveTo>
                  <a:lnTo>
                    <a:pt x="168706" y="0"/>
                  </a:lnTo>
                </a:path>
              </a:pathLst>
            </a:custGeom>
            <a:ln w="74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" name="object 9"/>
          <p:cNvGrpSpPr/>
          <p:nvPr/>
        </p:nvGrpSpPr>
        <p:grpSpPr>
          <a:xfrm>
            <a:off x="2885480" y="3453378"/>
            <a:ext cx="356870" cy="7620"/>
            <a:chOff x="2885480" y="3453378"/>
            <a:chExt cx="356870" cy="7620"/>
          </a:xfrm>
        </p:grpSpPr>
        <p:sp>
          <p:nvSpPr>
            <p:cNvPr id="10" name="object 10"/>
            <p:cNvSpPr/>
            <p:nvPr/>
          </p:nvSpPr>
          <p:spPr>
            <a:xfrm>
              <a:off x="2885480" y="3457126"/>
              <a:ext cx="159385" cy="0"/>
            </a:xfrm>
            <a:custGeom>
              <a:avLst/>
              <a:gdLst/>
              <a:ahLst/>
              <a:cxnLst/>
              <a:rect l="l" t="t" r="r" b="b"/>
              <a:pathLst>
                <a:path w="159385" h="0">
                  <a:moveTo>
                    <a:pt x="0" y="0"/>
                  </a:moveTo>
                  <a:lnTo>
                    <a:pt x="159202" y="0"/>
                  </a:lnTo>
                </a:path>
              </a:pathLst>
            </a:custGeom>
            <a:ln w="74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3073196" y="3457125"/>
              <a:ext cx="168910" cy="0"/>
            </a:xfrm>
            <a:custGeom>
              <a:avLst/>
              <a:gdLst/>
              <a:ahLst/>
              <a:cxnLst/>
              <a:rect l="l" t="t" r="r" b="b"/>
              <a:pathLst>
                <a:path w="168910" h="0">
                  <a:moveTo>
                    <a:pt x="0" y="0"/>
                  </a:moveTo>
                  <a:lnTo>
                    <a:pt x="168706" y="0"/>
                  </a:lnTo>
                </a:path>
              </a:pathLst>
            </a:custGeom>
            <a:ln w="74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2" name="object 12"/>
          <p:cNvGrpSpPr/>
          <p:nvPr/>
        </p:nvGrpSpPr>
        <p:grpSpPr>
          <a:xfrm>
            <a:off x="2386291" y="4014634"/>
            <a:ext cx="2868295" cy="329565"/>
            <a:chOff x="2386291" y="4014634"/>
            <a:chExt cx="2868295" cy="329565"/>
          </a:xfrm>
        </p:grpSpPr>
        <p:sp>
          <p:nvSpPr>
            <p:cNvPr id="13" name="object 13"/>
            <p:cNvSpPr/>
            <p:nvPr/>
          </p:nvSpPr>
          <p:spPr>
            <a:xfrm>
              <a:off x="2390053" y="4014833"/>
              <a:ext cx="0" cy="329565"/>
            </a:xfrm>
            <a:custGeom>
              <a:avLst/>
              <a:gdLst/>
              <a:ahLst/>
              <a:cxnLst/>
              <a:rect l="l" t="t" r="r" b="b"/>
              <a:pathLst>
                <a:path w="0" h="329564">
                  <a:moveTo>
                    <a:pt x="0" y="0"/>
                  </a:moveTo>
                  <a:lnTo>
                    <a:pt x="0" y="329342"/>
                  </a:lnTo>
                </a:path>
              </a:pathLst>
            </a:custGeom>
            <a:ln w="7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5250545" y="4014832"/>
              <a:ext cx="0" cy="329565"/>
            </a:xfrm>
            <a:custGeom>
              <a:avLst/>
              <a:gdLst/>
              <a:ahLst/>
              <a:cxnLst/>
              <a:rect l="l" t="t" r="r" b="b"/>
              <a:pathLst>
                <a:path w="0" h="329564">
                  <a:moveTo>
                    <a:pt x="0" y="0"/>
                  </a:moveTo>
                  <a:lnTo>
                    <a:pt x="0" y="329342"/>
                  </a:lnTo>
                </a:path>
              </a:pathLst>
            </a:custGeom>
            <a:ln w="752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2386489" y="4018381"/>
              <a:ext cx="2868295" cy="0"/>
            </a:xfrm>
            <a:custGeom>
              <a:avLst/>
              <a:gdLst/>
              <a:ahLst/>
              <a:cxnLst/>
              <a:rect l="l" t="t" r="r" b="b"/>
              <a:pathLst>
                <a:path w="2868295" h="0">
                  <a:moveTo>
                    <a:pt x="0" y="0"/>
                  </a:moveTo>
                  <a:lnTo>
                    <a:pt x="2868015" y="0"/>
                  </a:lnTo>
                </a:path>
              </a:pathLst>
            </a:custGeom>
            <a:ln w="74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2386490" y="4340229"/>
              <a:ext cx="2868295" cy="0"/>
            </a:xfrm>
            <a:custGeom>
              <a:avLst/>
              <a:gdLst/>
              <a:ahLst/>
              <a:cxnLst/>
              <a:rect l="l" t="t" r="r" b="b"/>
              <a:pathLst>
                <a:path w="2868295" h="0">
                  <a:moveTo>
                    <a:pt x="0" y="0"/>
                  </a:moveTo>
                  <a:lnTo>
                    <a:pt x="2868015" y="0"/>
                  </a:lnTo>
                </a:path>
              </a:pathLst>
            </a:custGeom>
            <a:ln w="74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7" name="object 17"/>
          <p:cNvSpPr/>
          <p:nvPr/>
        </p:nvSpPr>
        <p:spPr>
          <a:xfrm>
            <a:off x="2126140" y="4765191"/>
            <a:ext cx="157480" cy="0"/>
          </a:xfrm>
          <a:custGeom>
            <a:avLst/>
            <a:gdLst/>
            <a:ahLst/>
            <a:cxnLst/>
            <a:rect l="l" t="t" r="r" b="b"/>
            <a:pathLst>
              <a:path w="157480" h="0">
                <a:moveTo>
                  <a:pt x="0" y="0"/>
                </a:moveTo>
                <a:lnTo>
                  <a:pt x="157355" y="0"/>
                </a:lnTo>
              </a:path>
            </a:pathLst>
          </a:custGeom>
          <a:ln w="756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8" name="object 18"/>
          <p:cNvGrpSpPr/>
          <p:nvPr/>
        </p:nvGrpSpPr>
        <p:grpSpPr>
          <a:xfrm>
            <a:off x="2445619" y="4761410"/>
            <a:ext cx="343535" cy="7620"/>
            <a:chOff x="2445619" y="4761410"/>
            <a:chExt cx="343535" cy="7620"/>
          </a:xfrm>
        </p:grpSpPr>
        <p:sp>
          <p:nvSpPr>
            <p:cNvPr id="19" name="object 19"/>
            <p:cNvSpPr/>
            <p:nvPr/>
          </p:nvSpPr>
          <p:spPr>
            <a:xfrm>
              <a:off x="2445619" y="4765191"/>
              <a:ext cx="157480" cy="0"/>
            </a:xfrm>
            <a:custGeom>
              <a:avLst/>
              <a:gdLst/>
              <a:ahLst/>
              <a:cxnLst/>
              <a:rect l="l" t="t" r="r" b="b"/>
              <a:pathLst>
                <a:path w="157480" h="0">
                  <a:moveTo>
                    <a:pt x="0" y="0"/>
                  </a:moveTo>
                  <a:lnTo>
                    <a:pt x="157355" y="0"/>
                  </a:lnTo>
                </a:path>
              </a:pathLst>
            </a:custGeom>
            <a:ln w="756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2631584" y="4765191"/>
              <a:ext cx="157480" cy="0"/>
            </a:xfrm>
            <a:custGeom>
              <a:avLst/>
              <a:gdLst/>
              <a:ahLst/>
              <a:cxnLst/>
              <a:rect l="l" t="t" r="r" b="b"/>
              <a:pathLst>
                <a:path w="157480" h="0">
                  <a:moveTo>
                    <a:pt x="0" y="0"/>
                  </a:moveTo>
                  <a:lnTo>
                    <a:pt x="157355" y="0"/>
                  </a:lnTo>
                </a:path>
              </a:pathLst>
            </a:custGeom>
            <a:ln w="756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1" name="object 21"/>
          <p:cNvGrpSpPr/>
          <p:nvPr/>
        </p:nvGrpSpPr>
        <p:grpSpPr>
          <a:xfrm>
            <a:off x="2934373" y="4761410"/>
            <a:ext cx="348615" cy="7620"/>
            <a:chOff x="2934373" y="4761410"/>
            <a:chExt cx="348615" cy="7620"/>
          </a:xfrm>
        </p:grpSpPr>
        <p:sp>
          <p:nvSpPr>
            <p:cNvPr id="22" name="object 22"/>
            <p:cNvSpPr/>
            <p:nvPr/>
          </p:nvSpPr>
          <p:spPr>
            <a:xfrm>
              <a:off x="2934373" y="4765191"/>
              <a:ext cx="160020" cy="0"/>
            </a:xfrm>
            <a:custGeom>
              <a:avLst/>
              <a:gdLst/>
              <a:ahLst/>
              <a:cxnLst/>
              <a:rect l="l" t="t" r="r" b="b"/>
              <a:pathLst>
                <a:path w="160019" h="0">
                  <a:moveTo>
                    <a:pt x="0" y="0"/>
                  </a:moveTo>
                  <a:lnTo>
                    <a:pt x="159739" y="0"/>
                  </a:lnTo>
                </a:path>
              </a:pathLst>
            </a:custGeom>
            <a:ln w="756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3122723" y="4765191"/>
              <a:ext cx="160020" cy="0"/>
            </a:xfrm>
            <a:custGeom>
              <a:avLst/>
              <a:gdLst/>
              <a:ahLst/>
              <a:cxnLst/>
              <a:rect l="l" t="t" r="r" b="b"/>
              <a:pathLst>
                <a:path w="160020" h="0">
                  <a:moveTo>
                    <a:pt x="0" y="0"/>
                  </a:moveTo>
                  <a:lnTo>
                    <a:pt x="159739" y="0"/>
                  </a:lnTo>
                </a:path>
              </a:pathLst>
            </a:custGeom>
            <a:ln w="756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4" name="object 24"/>
          <p:cNvSpPr txBox="1"/>
          <p:nvPr/>
        </p:nvSpPr>
        <p:spPr>
          <a:xfrm>
            <a:off x="800100" y="1478941"/>
            <a:ext cx="5978525" cy="348742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algn="r" marR="1336040">
              <a:lnSpc>
                <a:spcPts val="1085"/>
              </a:lnSpc>
              <a:spcBef>
                <a:spcPts val="90"/>
              </a:spcBef>
              <a:tabLst>
                <a:tab pos="498475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	</a:t>
            </a:r>
            <a:r>
              <a:rPr dirty="0" sz="1200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  <a:p>
            <a:pPr marL="114300">
              <a:lnSpc>
                <a:spcPts val="1085"/>
              </a:lnSpc>
            </a:pPr>
            <a:r>
              <a:rPr dirty="0" sz="1100">
                <a:latin typeface="Calibri"/>
                <a:cs typeface="Calibri"/>
              </a:rPr>
              <a:t>4.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information</a:t>
            </a:r>
            <a:r>
              <a:rPr dirty="0" sz="1100">
                <a:latin typeface="Calibri"/>
                <a:cs typeface="Calibri"/>
              </a:rPr>
              <a:t> use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baseline="-43981" sz="1800" spc="-15">
                <a:latin typeface="Symbol"/>
                <a:cs typeface="Symbol"/>
              </a:rPr>
              <a:t></a:t>
            </a:r>
            <a:r>
              <a:rPr dirty="0" baseline="-43981" sz="1800" spc="-15" i="1">
                <a:latin typeface="Times New Roman"/>
                <a:cs typeface="Times New Roman"/>
              </a:rPr>
              <a:t>u</a:t>
            </a:r>
            <a:r>
              <a:rPr dirty="0" baseline="-43981" sz="1800" spc="472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baseline="-43981" sz="1800">
                <a:latin typeface="Symbol"/>
                <a:cs typeface="Symbol"/>
              </a:rPr>
              <a:t></a:t>
            </a:r>
            <a:r>
              <a:rPr dirty="0" baseline="-43981" sz="1800" i="1">
                <a:latin typeface="Times New Roman"/>
                <a:cs typeface="Times New Roman"/>
              </a:rPr>
              <a:t>v</a:t>
            </a:r>
            <a:r>
              <a:rPr dirty="0" baseline="-43981" sz="1800" spc="427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150">
              <a:latin typeface="Calibri"/>
              <a:cs typeface="Calibri"/>
            </a:endParaRPr>
          </a:p>
          <a:p>
            <a:pPr algn="ctr" marL="198755">
              <a:lnSpc>
                <a:spcPct val="100000"/>
              </a:lnSpc>
              <a:spcBef>
                <a:spcPts val="5"/>
              </a:spcBef>
              <a:tabLst>
                <a:tab pos="1582420" algn="l"/>
              </a:tabLst>
            </a:pP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15">
                <a:latin typeface="Symbol"/>
                <a:cs typeface="Symbol"/>
              </a:rPr>
              <a:t>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-7">
                <a:latin typeface="Times New Roman"/>
                <a:cs typeface="Times New Roman"/>
              </a:rPr>
              <a:t> </a:t>
            </a:r>
            <a:r>
              <a:rPr dirty="0" sz="1200" spc="6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6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x	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80" i="1">
                <a:latin typeface="Times New Roman"/>
                <a:cs typeface="Times New Roman"/>
              </a:rPr>
              <a:t>u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r>
              <a:rPr dirty="0" sz="1200" spc="10" i="1">
                <a:latin typeface="Times New Roman"/>
                <a:cs typeface="Times New Roman"/>
              </a:rPr>
              <a:t>v</a:t>
            </a:r>
            <a:r>
              <a:rPr dirty="0" sz="1200">
                <a:latin typeface="Times New Roman"/>
                <a:cs typeface="Times New Roman"/>
              </a:rPr>
              <a:t>,  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v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60">
                <a:latin typeface="Times New Roman"/>
                <a:cs typeface="Times New Roman"/>
              </a:rPr>
              <a:t>3</a:t>
            </a:r>
            <a:r>
              <a:rPr dirty="0" sz="1200" i="1">
                <a:latin typeface="Times New Roman"/>
                <a:cs typeface="Times New Roman"/>
              </a:rPr>
              <a:t>u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500">
              <a:latin typeface="Times New Roman"/>
              <a:cs typeface="Times New Roman"/>
            </a:endParaRPr>
          </a:p>
          <a:p>
            <a:pPr marL="113664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13664" marR="93980">
              <a:lnSpc>
                <a:spcPts val="1450"/>
              </a:lnSpc>
              <a:spcBef>
                <a:spcPts val="60"/>
              </a:spcBef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“formulas”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notes (with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small change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letters)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work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250">
              <a:latin typeface="Calibri"/>
              <a:cs typeface="Calibri"/>
            </a:endParaRPr>
          </a:p>
          <a:p>
            <a:pPr marL="1271270">
              <a:lnSpc>
                <a:spcPct val="100000"/>
              </a:lnSpc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155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</a:t>
            </a:r>
            <a:r>
              <a:rPr dirty="0" baseline="-34722" sz="1800" spc="89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45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</a:t>
            </a:r>
            <a:r>
              <a:rPr dirty="0" baseline="-34722" sz="1800" spc="22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  <a:p>
            <a:pPr marL="1263015">
              <a:lnSpc>
                <a:spcPct val="100000"/>
              </a:lnSpc>
              <a:spcBef>
                <a:spcPts val="240"/>
              </a:spcBef>
              <a:tabLst>
                <a:tab pos="1593215" algn="l"/>
                <a:tab pos="2092325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u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4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u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-3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u</a:t>
            </a:r>
            <a:endParaRPr sz="1200">
              <a:latin typeface="Times New Roman"/>
              <a:cs typeface="Times New Roman"/>
            </a:endParaRPr>
          </a:p>
          <a:p>
            <a:pPr marL="1464945">
              <a:lnSpc>
                <a:spcPct val="100000"/>
              </a:lnSpc>
              <a:spcBef>
                <a:spcPts val="270"/>
              </a:spcBef>
            </a:pP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6944" sz="1800" spc="-60">
                <a:latin typeface="Symbol"/>
                <a:cs typeface="Symbol"/>
              </a:rPr>
              <a:t></a:t>
            </a:r>
            <a:r>
              <a:rPr dirty="0" baseline="-16203" sz="1800" spc="-60">
                <a:latin typeface="Symbol"/>
                <a:cs typeface="Symbol"/>
              </a:rPr>
              <a:t></a:t>
            </a:r>
            <a:r>
              <a:rPr dirty="0" baseline="4629" sz="1800" spc="-60">
                <a:latin typeface="Symbol"/>
                <a:cs typeface="Symbol"/>
              </a:rPr>
              <a:t></a:t>
            </a:r>
            <a:r>
              <a:rPr dirty="0" baseline="4629" sz="1800" spc="-60">
                <a:latin typeface="Times New Roman"/>
                <a:cs typeface="Times New Roman"/>
              </a:rPr>
              <a:t>2</a:t>
            </a:r>
            <a:r>
              <a:rPr dirty="0" baseline="4629" sz="1800" spc="-60" i="1">
                <a:latin typeface="Times New Roman"/>
                <a:cs typeface="Times New Roman"/>
              </a:rPr>
              <a:t>x</a:t>
            </a:r>
            <a:r>
              <a:rPr dirty="0" baseline="55555" sz="975" spc="-60">
                <a:latin typeface="Symbol"/>
                <a:cs typeface="Symbol"/>
              </a:rPr>
              <a:t></a:t>
            </a:r>
            <a:r>
              <a:rPr dirty="0" baseline="55555" sz="975" spc="-60">
                <a:latin typeface="Times New Roman"/>
                <a:cs typeface="Times New Roman"/>
              </a:rPr>
              <a:t>3</a:t>
            </a:r>
            <a:r>
              <a:rPr dirty="0" baseline="55555" sz="975" spc="-22">
                <a:latin typeface="Times New Roman"/>
                <a:cs typeface="Times New Roman"/>
              </a:rPr>
              <a:t> </a:t>
            </a:r>
            <a:r>
              <a:rPr dirty="0" baseline="4629" sz="1800" spc="60" i="1">
                <a:latin typeface="Times New Roman"/>
                <a:cs typeface="Times New Roman"/>
              </a:rPr>
              <a:t>y</a:t>
            </a:r>
            <a:r>
              <a:rPr dirty="0" baseline="55555" sz="975" spc="60">
                <a:latin typeface="Times New Roman"/>
                <a:cs typeface="Times New Roman"/>
              </a:rPr>
              <a:t>6</a:t>
            </a:r>
            <a:r>
              <a:rPr dirty="0" baseline="55555" sz="975" spc="23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217">
                <a:latin typeface="Times New Roman"/>
                <a:cs typeface="Times New Roman"/>
              </a:rPr>
              <a:t>4</a:t>
            </a:r>
            <a:r>
              <a:rPr dirty="0" baseline="6944" sz="1800" spc="-217">
                <a:latin typeface="Symbol"/>
                <a:cs typeface="Symbol"/>
              </a:rPr>
              <a:t></a:t>
            </a:r>
            <a:r>
              <a:rPr dirty="0" baseline="-16203" sz="1800" spc="-217">
                <a:latin typeface="Symbol"/>
                <a:cs typeface="Symbol"/>
              </a:rPr>
              <a:t></a:t>
            </a:r>
            <a:r>
              <a:rPr dirty="0" baseline="-16203" sz="1800" spc="-270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</a:t>
            </a:r>
            <a:r>
              <a:rPr dirty="0" baseline="4629" sz="1800" spc="-60">
                <a:latin typeface="Times New Roman"/>
                <a:cs typeface="Times New Roman"/>
              </a:rPr>
              <a:t>2</a:t>
            </a:r>
            <a:r>
              <a:rPr dirty="0" baseline="4629" sz="1800" spc="-60" i="1">
                <a:latin typeface="Times New Roman"/>
                <a:cs typeface="Times New Roman"/>
              </a:rPr>
              <a:t>uv</a:t>
            </a:r>
            <a:r>
              <a:rPr dirty="0" sz="1600" spc="-40">
                <a:latin typeface="Symbol"/>
                <a:cs typeface="Symbol"/>
              </a:rPr>
              <a:t></a:t>
            </a:r>
            <a:r>
              <a:rPr dirty="0" sz="1600" spc="-254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6944" sz="1800" spc="-67">
                <a:latin typeface="Symbol"/>
                <a:cs typeface="Symbol"/>
              </a:rPr>
              <a:t></a:t>
            </a:r>
            <a:r>
              <a:rPr dirty="0" baseline="-16203" sz="1800" spc="-67">
                <a:latin typeface="Symbol"/>
                <a:cs typeface="Symbol"/>
              </a:rPr>
              <a:t></a:t>
            </a:r>
            <a:r>
              <a:rPr dirty="0" baseline="4629" sz="1800" spc="-67">
                <a:latin typeface="Times New Roman"/>
                <a:cs typeface="Times New Roman"/>
              </a:rPr>
              <a:t>6</a:t>
            </a:r>
            <a:r>
              <a:rPr dirty="0" baseline="4629" sz="1800" spc="-67" i="1">
                <a:latin typeface="Times New Roman"/>
                <a:cs typeface="Times New Roman"/>
              </a:rPr>
              <a:t>x</a:t>
            </a:r>
            <a:r>
              <a:rPr dirty="0" baseline="55555" sz="975" spc="-67">
                <a:latin typeface="Symbol"/>
                <a:cs typeface="Symbol"/>
              </a:rPr>
              <a:t></a:t>
            </a:r>
            <a:r>
              <a:rPr dirty="0" baseline="55555" sz="975" spc="-67">
                <a:latin typeface="Times New Roman"/>
                <a:cs typeface="Times New Roman"/>
              </a:rPr>
              <a:t>2</a:t>
            </a:r>
            <a:r>
              <a:rPr dirty="0" baseline="55555" sz="975" spc="7">
                <a:latin typeface="Times New Roman"/>
                <a:cs typeface="Times New Roman"/>
              </a:rPr>
              <a:t> </a:t>
            </a:r>
            <a:r>
              <a:rPr dirty="0" baseline="4629" sz="1800" spc="52" i="1">
                <a:latin typeface="Times New Roman"/>
                <a:cs typeface="Times New Roman"/>
              </a:rPr>
              <a:t>y</a:t>
            </a:r>
            <a:r>
              <a:rPr dirty="0" baseline="55555" sz="975" spc="52">
                <a:latin typeface="Times New Roman"/>
                <a:cs typeface="Times New Roman"/>
              </a:rPr>
              <a:t>5</a:t>
            </a:r>
            <a:r>
              <a:rPr dirty="0" baseline="55555" sz="975" spc="7">
                <a:latin typeface="Times New Roman"/>
                <a:cs typeface="Times New Roman"/>
              </a:rPr>
              <a:t> </a:t>
            </a:r>
            <a:r>
              <a:rPr dirty="0" baseline="6944" sz="1800" spc="-352">
                <a:latin typeface="Symbol"/>
                <a:cs typeface="Symbol"/>
              </a:rPr>
              <a:t></a:t>
            </a:r>
            <a:r>
              <a:rPr dirty="0" baseline="-16203" sz="1800" spc="-352">
                <a:latin typeface="Symbol"/>
                <a:cs typeface="Symbol"/>
              </a:rPr>
              <a:t></a:t>
            </a:r>
            <a:r>
              <a:rPr dirty="0" baseline="-16203" sz="1800" spc="-270">
                <a:latin typeface="Times New Roman"/>
                <a:cs typeface="Times New Roman"/>
              </a:rPr>
              <a:t> </a:t>
            </a:r>
            <a:r>
              <a:rPr dirty="0" sz="1600" spc="-65">
                <a:latin typeface="Symbol"/>
                <a:cs typeface="Symbol"/>
              </a:rPr>
              <a:t></a:t>
            </a:r>
            <a:r>
              <a:rPr dirty="0" baseline="4629" sz="1800" spc="-97">
                <a:latin typeface="Symbol"/>
                <a:cs typeface="Symbol"/>
              </a:rPr>
              <a:t></a:t>
            </a:r>
            <a:r>
              <a:rPr dirty="0" baseline="4629" sz="1800" spc="-97">
                <a:latin typeface="Times New Roman"/>
                <a:cs typeface="Times New Roman"/>
              </a:rPr>
              <a:t>3</a:t>
            </a:r>
            <a:r>
              <a:rPr dirty="0" sz="1600" spc="-65">
                <a:latin typeface="Symbol"/>
                <a:cs typeface="Symbol"/>
              </a:rPr>
              <a:t></a:t>
            </a:r>
            <a:endParaRPr sz="1600">
              <a:latin typeface="Symbol"/>
              <a:cs typeface="Symbol"/>
            </a:endParaRPr>
          </a:p>
          <a:p>
            <a:pPr marL="1464945">
              <a:lnSpc>
                <a:spcPct val="100000"/>
              </a:lnSpc>
              <a:spcBef>
                <a:spcPts val="165"/>
              </a:spcBef>
            </a:pP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-37">
                <a:latin typeface="Times New Roman"/>
                <a:cs typeface="Times New Roman"/>
              </a:rPr>
              <a:t>2</a:t>
            </a:r>
            <a:r>
              <a:rPr dirty="0" baseline="4629" sz="1800" spc="-7" i="1">
                <a:latin typeface="Times New Roman"/>
                <a:cs typeface="Times New Roman"/>
              </a:rPr>
              <a:t>uv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baseline="-3703" sz="3375" spc="-397">
                <a:latin typeface="Symbol"/>
                <a:cs typeface="Symbol"/>
              </a:rPr>
              <a:t>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37">
                <a:latin typeface="Times New Roman"/>
                <a:cs typeface="Times New Roman"/>
              </a:rPr>
              <a:t>2</a:t>
            </a:r>
            <a:r>
              <a:rPr dirty="0" baseline="4629" sz="1800" spc="112" i="1">
                <a:latin typeface="Times New Roman"/>
                <a:cs typeface="Times New Roman"/>
              </a:rPr>
              <a:t>u</a:t>
            </a:r>
            <a:r>
              <a:rPr dirty="0" baseline="51282" sz="975" spc="22">
                <a:latin typeface="Symbol"/>
                <a:cs typeface="Symbol"/>
              </a:rPr>
              <a:t></a:t>
            </a:r>
            <a:r>
              <a:rPr dirty="0" baseline="51282" sz="975" spc="82">
                <a:latin typeface="Times New Roman"/>
                <a:cs typeface="Times New Roman"/>
              </a:rPr>
              <a:t>6</a:t>
            </a:r>
            <a:r>
              <a:rPr dirty="0" baseline="4629" sz="1800" spc="75" i="1">
                <a:latin typeface="Times New Roman"/>
                <a:cs typeface="Times New Roman"/>
              </a:rPr>
              <a:t>v</a:t>
            </a:r>
            <a:r>
              <a:rPr dirty="0" baseline="51282" sz="975" spc="22">
                <a:latin typeface="Symbol"/>
                <a:cs typeface="Symbol"/>
              </a:rPr>
              <a:t></a:t>
            </a:r>
            <a:r>
              <a:rPr dirty="0" baseline="51282" sz="975" spc="30">
                <a:latin typeface="Times New Roman"/>
                <a:cs typeface="Times New Roman"/>
              </a:rPr>
              <a:t>3</a:t>
            </a:r>
            <a:r>
              <a:rPr dirty="0" baseline="51282" sz="975" spc="89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v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-97">
                <a:latin typeface="Times New Roman"/>
                <a:cs typeface="Times New Roman"/>
              </a:rPr>
              <a:t>3</a:t>
            </a:r>
            <a:r>
              <a:rPr dirty="0" baseline="4629" sz="1800" spc="-7" i="1">
                <a:latin typeface="Times New Roman"/>
                <a:cs typeface="Times New Roman"/>
              </a:rPr>
              <a:t>u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550" spc="-105">
                <a:latin typeface="Symbol"/>
                <a:cs typeface="Symbol"/>
              </a:rPr>
              <a:t></a:t>
            </a:r>
            <a:r>
              <a:rPr dirty="0" baseline="68376" sz="975" spc="30">
                <a:latin typeface="Times New Roman"/>
                <a:cs typeface="Times New Roman"/>
              </a:rPr>
              <a:t>6</a:t>
            </a:r>
            <a:r>
              <a:rPr dirty="0" baseline="68376" sz="975">
                <a:latin typeface="Times New Roman"/>
                <a:cs typeface="Times New Roman"/>
              </a:rPr>
              <a:t> </a:t>
            </a:r>
            <a:r>
              <a:rPr dirty="0" baseline="68376" sz="975" spc="-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4</a:t>
            </a:r>
            <a:r>
              <a:rPr dirty="0" baseline="-3703" sz="3375" spc="-262">
                <a:latin typeface="Symbol"/>
                <a:cs typeface="Symbol"/>
              </a:rPr>
              <a:t></a:t>
            </a:r>
            <a:r>
              <a:rPr dirty="0" baseline="4629" sz="1800" spc="97">
                <a:latin typeface="Symbol"/>
                <a:cs typeface="Symbol"/>
              </a:rPr>
              <a:t></a:t>
            </a:r>
            <a:r>
              <a:rPr dirty="0" baseline="4629" sz="1800" spc="-7">
                <a:latin typeface="Times New Roman"/>
                <a:cs typeface="Times New Roman"/>
              </a:rPr>
              <a:t>1</a:t>
            </a:r>
            <a:r>
              <a:rPr dirty="0" baseline="4629" sz="1800" spc="-67">
                <a:latin typeface="Times New Roman"/>
                <a:cs typeface="Times New Roman"/>
              </a:rPr>
              <a:t>8</a:t>
            </a:r>
            <a:r>
              <a:rPr dirty="0" baseline="4629" sz="1800" spc="120" i="1">
                <a:latin typeface="Times New Roman"/>
                <a:cs typeface="Times New Roman"/>
              </a:rPr>
              <a:t>u</a:t>
            </a:r>
            <a:r>
              <a:rPr dirty="0" baseline="51282" sz="975" spc="22">
                <a:latin typeface="Symbol"/>
                <a:cs typeface="Symbol"/>
              </a:rPr>
              <a:t></a:t>
            </a:r>
            <a:r>
              <a:rPr dirty="0" baseline="51282" sz="975" spc="82">
                <a:latin typeface="Times New Roman"/>
                <a:cs typeface="Times New Roman"/>
              </a:rPr>
              <a:t>4</a:t>
            </a:r>
            <a:r>
              <a:rPr dirty="0" baseline="4629" sz="1800" spc="75" i="1">
                <a:latin typeface="Times New Roman"/>
                <a:cs typeface="Times New Roman"/>
              </a:rPr>
              <a:t>v</a:t>
            </a:r>
            <a:r>
              <a:rPr dirty="0" baseline="51282" sz="975" spc="22">
                <a:latin typeface="Symbol"/>
                <a:cs typeface="Symbol"/>
              </a:rPr>
              <a:t></a:t>
            </a:r>
            <a:r>
              <a:rPr dirty="0" baseline="51282" sz="975" spc="30">
                <a:latin typeface="Times New Roman"/>
                <a:cs typeface="Times New Roman"/>
              </a:rPr>
              <a:t>2</a:t>
            </a:r>
            <a:r>
              <a:rPr dirty="0" baseline="51282" sz="975">
                <a:latin typeface="Times New Roman"/>
                <a:cs typeface="Times New Roman"/>
              </a:rPr>
              <a:t> </a:t>
            </a:r>
            <a:r>
              <a:rPr dirty="0" baseline="51282" sz="975" spc="-120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v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-97">
                <a:latin typeface="Times New Roman"/>
                <a:cs typeface="Times New Roman"/>
              </a:rPr>
              <a:t>3</a:t>
            </a:r>
            <a:r>
              <a:rPr dirty="0" baseline="4629" sz="1800" spc="-7" i="1">
                <a:latin typeface="Times New Roman"/>
                <a:cs typeface="Times New Roman"/>
              </a:rPr>
              <a:t>u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550" spc="-120">
                <a:latin typeface="Symbol"/>
                <a:cs typeface="Symbol"/>
              </a:rPr>
              <a:t></a:t>
            </a:r>
            <a:r>
              <a:rPr dirty="0" baseline="68376" sz="975" spc="30">
                <a:latin typeface="Times New Roman"/>
                <a:cs typeface="Times New Roman"/>
              </a:rPr>
              <a:t>5</a:t>
            </a:r>
            <a:endParaRPr baseline="68376" sz="975">
              <a:latin typeface="Times New Roman"/>
              <a:cs typeface="Times New Roman"/>
            </a:endParaRPr>
          </a:p>
          <a:p>
            <a:pPr marL="1335405">
              <a:lnSpc>
                <a:spcPct val="100000"/>
              </a:lnSpc>
              <a:spcBef>
                <a:spcPts val="2120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114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</a:t>
            </a:r>
            <a:r>
              <a:rPr dirty="0" baseline="-34722" sz="1800" spc="89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8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5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</a:t>
            </a:r>
            <a:r>
              <a:rPr dirty="0" baseline="-34722" sz="1800" spc="22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9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  <a:p>
            <a:pPr marL="1332865">
              <a:lnSpc>
                <a:spcPct val="100000"/>
              </a:lnSpc>
              <a:spcBef>
                <a:spcPts val="259"/>
              </a:spcBef>
              <a:tabLst>
                <a:tab pos="1652270" algn="l"/>
                <a:tab pos="2141220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v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4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v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v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261174" y="4972583"/>
            <a:ext cx="184785" cy="2743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600" spc="-140">
                <a:latin typeface="Symbol"/>
                <a:cs typeface="Symbol"/>
              </a:rPr>
              <a:t></a:t>
            </a:r>
            <a:r>
              <a:rPr dirty="0" sz="1600" spc="65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</a:t>
            </a:r>
            <a:endParaRPr sz="1600">
              <a:latin typeface="Symbol"/>
              <a:cs typeface="Symbol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2445420" y="5327752"/>
            <a:ext cx="2742565" cy="332740"/>
            <a:chOff x="2445420" y="5327752"/>
            <a:chExt cx="2742565" cy="332740"/>
          </a:xfrm>
        </p:grpSpPr>
        <p:sp>
          <p:nvSpPr>
            <p:cNvPr id="27" name="object 27"/>
            <p:cNvSpPr/>
            <p:nvPr/>
          </p:nvSpPr>
          <p:spPr>
            <a:xfrm>
              <a:off x="2449195" y="5327951"/>
              <a:ext cx="0" cy="332740"/>
            </a:xfrm>
            <a:custGeom>
              <a:avLst/>
              <a:gdLst/>
              <a:ahLst/>
              <a:cxnLst/>
              <a:rect l="l" t="t" r="r" b="b"/>
              <a:pathLst>
                <a:path w="0" h="332739">
                  <a:moveTo>
                    <a:pt x="0" y="0"/>
                  </a:moveTo>
                  <a:lnTo>
                    <a:pt x="0" y="332321"/>
                  </a:lnTo>
                </a:path>
              </a:pathLst>
            </a:custGeom>
            <a:ln w="75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5183836" y="5327951"/>
              <a:ext cx="0" cy="332740"/>
            </a:xfrm>
            <a:custGeom>
              <a:avLst/>
              <a:gdLst/>
              <a:ahLst/>
              <a:cxnLst/>
              <a:rect l="l" t="t" r="r" b="b"/>
              <a:pathLst>
                <a:path w="0" h="332739">
                  <a:moveTo>
                    <a:pt x="0" y="0"/>
                  </a:moveTo>
                  <a:lnTo>
                    <a:pt x="0" y="332321"/>
                  </a:lnTo>
                </a:path>
              </a:pathLst>
            </a:custGeom>
            <a:ln w="75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2445618" y="5331533"/>
              <a:ext cx="2742565" cy="0"/>
            </a:xfrm>
            <a:custGeom>
              <a:avLst/>
              <a:gdLst/>
              <a:ahLst/>
              <a:cxnLst/>
              <a:rect l="l" t="t" r="r" b="b"/>
              <a:pathLst>
                <a:path w="2742565" h="0">
                  <a:moveTo>
                    <a:pt x="0" y="0"/>
                  </a:moveTo>
                  <a:lnTo>
                    <a:pt x="2742191" y="0"/>
                  </a:lnTo>
                </a:path>
              </a:pathLst>
            </a:custGeom>
            <a:ln w="756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2445618" y="5656293"/>
              <a:ext cx="2742565" cy="0"/>
            </a:xfrm>
            <a:custGeom>
              <a:avLst/>
              <a:gdLst/>
              <a:ahLst/>
              <a:cxnLst/>
              <a:rect l="l" t="t" r="r" b="b"/>
              <a:pathLst>
                <a:path w="2742565" h="0">
                  <a:moveTo>
                    <a:pt x="0" y="0"/>
                  </a:moveTo>
                  <a:lnTo>
                    <a:pt x="2742191" y="0"/>
                  </a:lnTo>
                </a:path>
              </a:pathLst>
            </a:custGeom>
            <a:ln w="756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1" name="object 31"/>
          <p:cNvSpPr txBox="1"/>
          <p:nvPr/>
        </p:nvSpPr>
        <p:spPr>
          <a:xfrm>
            <a:off x="2742459" y="5010796"/>
            <a:ext cx="257175" cy="131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10">
                <a:latin typeface="Times New Roman"/>
                <a:cs typeface="Times New Roman"/>
              </a:rPr>
              <a:t>3</a:t>
            </a:r>
            <a:r>
              <a:rPr dirty="0" sz="700" spc="160">
                <a:latin typeface="Times New Roman"/>
                <a:cs typeface="Times New Roman"/>
              </a:rPr>
              <a:t> </a:t>
            </a:r>
            <a:r>
              <a:rPr dirty="0" sz="700" spc="16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6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439823" y="5010792"/>
            <a:ext cx="751840" cy="131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505459" algn="l"/>
              </a:tabLst>
            </a:pPr>
            <a:r>
              <a:rPr dirty="0" sz="700" spc="-5">
                <a:latin typeface="Times New Roman"/>
                <a:cs typeface="Times New Roman"/>
              </a:rPr>
              <a:t>2	</a:t>
            </a: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10">
                <a:latin typeface="Times New Roman"/>
                <a:cs typeface="Times New Roman"/>
              </a:rPr>
              <a:t>2</a:t>
            </a:r>
            <a:r>
              <a:rPr dirty="0" sz="700" spc="165">
                <a:latin typeface="Times New Roman"/>
                <a:cs typeface="Times New Roman"/>
              </a:rPr>
              <a:t> </a:t>
            </a:r>
            <a:r>
              <a:rPr dirty="0" sz="700" spc="165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5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206538" y="5007998"/>
            <a:ext cx="106489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993140" algn="l"/>
              </a:tabLst>
            </a:pPr>
            <a:r>
              <a:rPr dirty="0" sz="1200">
                <a:latin typeface="Symbol"/>
                <a:cs typeface="Symbol"/>
              </a:rPr>
              <a:t></a:t>
            </a:r>
            <a:r>
              <a:rPr dirty="0" sz="1200" spc="-9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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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311267" y="5014722"/>
            <a:ext cx="209359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054100" algn="l"/>
                <a:tab pos="2004060" algn="l"/>
              </a:tabLst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baseline="2314" sz="1800" spc="75">
                <a:latin typeface="Symbol"/>
                <a:cs typeface="Symbol"/>
              </a:rPr>
              <a:t>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7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3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u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</a:t>
            </a:r>
            <a:r>
              <a:rPr dirty="0" baseline="2314" sz="1800" spc="-10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2314" sz="1800" spc="44">
                <a:latin typeface="Symbol"/>
                <a:cs typeface="Symbol"/>
              </a:rPr>
              <a:t></a:t>
            </a:r>
            <a:r>
              <a:rPr dirty="0" sz="1200" spc="70">
                <a:latin typeface="Times New Roman"/>
                <a:cs typeface="Times New Roman"/>
              </a:rPr>
              <a:t>6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5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432878" y="5074019"/>
            <a:ext cx="183832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86130" algn="l"/>
                <a:tab pos="1085850" algn="l"/>
                <a:tab pos="1288415" algn="l"/>
                <a:tab pos="1766570" algn="l"/>
              </a:tabLst>
            </a:pPr>
            <a:r>
              <a:rPr dirty="0" sz="1200">
                <a:latin typeface="Symbol"/>
                <a:cs typeface="Symbol"/>
              </a:rPr>
              <a:t>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</a:t>
            </a:r>
            <a:r>
              <a:rPr dirty="0" sz="1200" spc="-9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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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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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876300" y="5238840"/>
            <a:ext cx="5992495" cy="19132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R="267335">
              <a:lnSpc>
                <a:spcPct val="100000"/>
              </a:lnSpc>
              <a:spcBef>
                <a:spcPts val="100"/>
              </a:spcBef>
            </a:pP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127" i="1">
                <a:latin typeface="Times New Roman"/>
                <a:cs typeface="Times New Roman"/>
              </a:rPr>
              <a:t>u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 spc="104">
                <a:latin typeface="Times New Roman"/>
                <a:cs typeface="Times New Roman"/>
              </a:rPr>
              <a:t> </a:t>
            </a:r>
            <a:r>
              <a:rPr dirty="0" baseline="-3623" sz="3450" spc="-419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spc="127" i="1">
                <a:latin typeface="Times New Roman"/>
                <a:cs typeface="Times New Roman"/>
              </a:rPr>
              <a:t>u</a:t>
            </a:r>
            <a:r>
              <a:rPr dirty="0" baseline="51587" sz="1050" spc="-15">
                <a:latin typeface="Symbol"/>
                <a:cs typeface="Symbol"/>
              </a:rPr>
              <a:t></a:t>
            </a:r>
            <a:r>
              <a:rPr dirty="0" baseline="51587" sz="1050" spc="44">
                <a:latin typeface="Times New Roman"/>
                <a:cs typeface="Times New Roman"/>
              </a:rPr>
              <a:t>6</a:t>
            </a:r>
            <a:r>
              <a:rPr dirty="0" baseline="4629" sz="1800" spc="89" i="1">
                <a:latin typeface="Times New Roman"/>
                <a:cs typeface="Times New Roman"/>
              </a:rPr>
              <a:t>v</a:t>
            </a:r>
            <a:r>
              <a:rPr dirty="0" baseline="51587" sz="1050" spc="-15">
                <a:latin typeface="Symbol"/>
                <a:cs typeface="Symbol"/>
              </a:rPr>
              <a:t></a:t>
            </a:r>
            <a:r>
              <a:rPr dirty="0" baseline="51587" sz="1050" spc="-7">
                <a:latin typeface="Times New Roman"/>
                <a:cs typeface="Times New Roman"/>
              </a:rPr>
              <a:t>3</a:t>
            </a:r>
            <a:r>
              <a:rPr dirty="0" baseline="51587" sz="1050" spc="75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-89">
                <a:latin typeface="Times New Roman"/>
                <a:cs typeface="Times New Roman"/>
              </a:rPr>
              <a:t>3</a:t>
            </a:r>
            <a:r>
              <a:rPr dirty="0" baseline="4629" sz="1800" i="1">
                <a:latin typeface="Times New Roman"/>
                <a:cs typeface="Times New Roman"/>
              </a:rPr>
              <a:t>u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550" spc="-105">
                <a:latin typeface="Symbol"/>
                <a:cs typeface="Symbol"/>
              </a:rPr>
              <a:t></a:t>
            </a:r>
            <a:r>
              <a:rPr dirty="0" baseline="63492" sz="1050" spc="-7">
                <a:latin typeface="Times New Roman"/>
                <a:cs typeface="Times New Roman"/>
              </a:rPr>
              <a:t>6</a:t>
            </a:r>
            <a:r>
              <a:rPr dirty="0" baseline="63492" sz="1050">
                <a:latin typeface="Times New Roman"/>
                <a:cs typeface="Times New Roman"/>
              </a:rPr>
              <a:t> </a:t>
            </a:r>
            <a:r>
              <a:rPr dirty="0" baseline="63492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89">
                <a:latin typeface="Times New Roman"/>
                <a:cs typeface="Times New Roman"/>
              </a:rPr>
              <a:t>4</a:t>
            </a:r>
            <a:r>
              <a:rPr dirty="0" baseline="-3623" sz="3450" spc="-284">
                <a:latin typeface="Symbol"/>
                <a:cs typeface="Symbol"/>
              </a:rPr>
              <a:t>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6</a:t>
            </a:r>
            <a:r>
              <a:rPr dirty="0" baseline="4629" sz="1800" spc="127" i="1">
                <a:latin typeface="Times New Roman"/>
                <a:cs typeface="Times New Roman"/>
              </a:rPr>
              <a:t>u</a:t>
            </a:r>
            <a:r>
              <a:rPr dirty="0" baseline="51587" sz="1050" spc="-15">
                <a:latin typeface="Symbol"/>
                <a:cs typeface="Symbol"/>
              </a:rPr>
              <a:t></a:t>
            </a:r>
            <a:r>
              <a:rPr dirty="0" baseline="51587" sz="1050" spc="44">
                <a:latin typeface="Times New Roman"/>
                <a:cs typeface="Times New Roman"/>
              </a:rPr>
              <a:t>4</a:t>
            </a:r>
            <a:r>
              <a:rPr dirty="0" baseline="4629" sz="1800" spc="89" i="1">
                <a:latin typeface="Times New Roman"/>
                <a:cs typeface="Times New Roman"/>
              </a:rPr>
              <a:t>v</a:t>
            </a:r>
            <a:r>
              <a:rPr dirty="0" baseline="51587" sz="1050" spc="-15">
                <a:latin typeface="Symbol"/>
                <a:cs typeface="Symbol"/>
              </a:rPr>
              <a:t>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 spc="104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-89">
                <a:latin typeface="Times New Roman"/>
                <a:cs typeface="Times New Roman"/>
              </a:rPr>
              <a:t>3</a:t>
            </a:r>
            <a:r>
              <a:rPr dirty="0" baseline="4629" sz="1800" i="1">
                <a:latin typeface="Times New Roman"/>
                <a:cs typeface="Times New Roman"/>
              </a:rPr>
              <a:t>u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550" spc="-120">
                <a:latin typeface="Symbol"/>
                <a:cs typeface="Symbol"/>
              </a:rPr>
              <a:t></a:t>
            </a:r>
            <a:r>
              <a:rPr dirty="0" baseline="63492" sz="1050" spc="-7">
                <a:latin typeface="Times New Roman"/>
                <a:cs typeface="Times New Roman"/>
              </a:rPr>
              <a:t>5</a:t>
            </a:r>
            <a:endParaRPr baseline="63492" sz="1050">
              <a:latin typeface="Times New Roman"/>
              <a:cs typeface="Times New Roman"/>
            </a:endParaRPr>
          </a:p>
          <a:p>
            <a:pPr marL="38100" marR="218440">
              <a:lnSpc>
                <a:spcPct val="110000"/>
              </a:lnSpc>
              <a:spcBef>
                <a:spcPts val="1950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 </a:t>
            </a:r>
            <a:r>
              <a:rPr dirty="0" sz="1100" spc="-5">
                <a:latin typeface="Calibri"/>
                <a:cs typeface="Calibri"/>
              </a:rPr>
              <a:t>step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added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brackets just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 which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“formula”.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marL="37465" marR="17780">
              <a:lnSpc>
                <a:spcPct val="109700"/>
              </a:lnSpc>
            </a:pPr>
            <a:r>
              <a:rPr dirty="0" sz="1100">
                <a:latin typeface="Calibri"/>
                <a:cs typeface="Calibri"/>
              </a:rPr>
              <a:t>Also, we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plugged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third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u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>
                <a:latin typeface="Calibri"/>
                <a:cs typeface="Calibri"/>
              </a:rPr>
              <a:t> of these,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due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the</a:t>
            </a:r>
            <a:r>
              <a:rPr dirty="0" sz="1100" spc="-5">
                <a:latin typeface="Calibri"/>
                <a:cs typeface="Calibri"/>
              </a:rPr>
              <a:t> mess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final formula,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might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been</a:t>
            </a:r>
            <a:r>
              <a:rPr dirty="0" sz="1100">
                <a:latin typeface="Calibri"/>
                <a:cs typeface="Calibri"/>
              </a:rPr>
              <a:t> easier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acknowledge their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definition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u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keep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answer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little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“nicer”.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probably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ask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instructor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his/her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preference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regard.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896111" y="7357871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 txBox="1"/>
          <p:nvPr/>
        </p:nvSpPr>
        <p:spPr>
          <a:xfrm>
            <a:off x="876300" y="7735195"/>
            <a:ext cx="460629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5.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information</a:t>
            </a:r>
            <a:r>
              <a:rPr dirty="0" sz="1100">
                <a:latin typeface="Calibri"/>
                <a:cs typeface="Calibri"/>
              </a:rPr>
              <a:t> use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baseline="-20833" sz="1200" spc="-7" i="1">
                <a:latin typeface="Times New Roman"/>
                <a:cs typeface="Times New Roman"/>
              </a:rPr>
              <a:t>t</a:t>
            </a:r>
            <a:r>
              <a:rPr dirty="0" baseline="-20833" sz="1200" spc="494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-175" i="1">
                <a:latin typeface="Times New Roman"/>
                <a:cs typeface="Times New Roman"/>
              </a:rPr>
              <a:t> </a:t>
            </a:r>
            <a:r>
              <a:rPr dirty="0" baseline="-22222" sz="1125" spc="30" i="1">
                <a:latin typeface="Times New Roman"/>
                <a:cs typeface="Times New Roman"/>
              </a:rPr>
              <a:t>p </a:t>
            </a:r>
            <a:r>
              <a:rPr dirty="0" baseline="-22222" sz="1125" spc="209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214076" y="8149443"/>
            <a:ext cx="904875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3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4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112">
                <a:latin typeface="Times New Roman"/>
                <a:cs typeface="Times New Roman"/>
              </a:rPr>
              <a:t>2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560516" y="8186101"/>
            <a:ext cx="205930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14"/>
              </a:spcBef>
              <a:tabLst>
                <a:tab pos="1464310" algn="l"/>
              </a:tabLst>
            </a:pP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60">
                <a:latin typeface="Times New Roman"/>
                <a:cs typeface="Times New Roman"/>
              </a:rPr>
              <a:t>3</a:t>
            </a:r>
            <a:r>
              <a:rPr dirty="0" sz="1200" i="1">
                <a:latin typeface="Times New Roman"/>
                <a:cs typeface="Times New Roman"/>
              </a:rPr>
              <a:t>u</a:t>
            </a:r>
            <a:r>
              <a:rPr dirty="0" sz="1200" spc="-6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50">
                <a:latin typeface="Times New Roman"/>
                <a:cs typeface="Times New Roman"/>
              </a:rPr>
              <a:t> </a:t>
            </a:r>
            <a:r>
              <a:rPr dirty="0" sz="1200" spc="15" i="1">
                <a:latin typeface="Times New Roman"/>
                <a:cs typeface="Times New Roman"/>
              </a:rPr>
              <a:t>p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125">
                <a:latin typeface="Times New Roman"/>
                <a:cs typeface="Times New Roman"/>
              </a:rPr>
              <a:t> </a:t>
            </a:r>
            <a:r>
              <a:rPr dirty="0" sz="1200" spc="65" i="1">
                <a:latin typeface="Times New Roman"/>
                <a:cs typeface="Times New Roman"/>
              </a:rPr>
              <a:t>p</a:t>
            </a:r>
            <a:r>
              <a:rPr dirty="0" baseline="43650" sz="1050" spc="22">
                <a:latin typeface="Times New Roman"/>
                <a:cs typeface="Times New Roman"/>
              </a:rPr>
              <a:t>2</a:t>
            </a:r>
            <a:r>
              <a:rPr dirty="0" sz="1200" spc="35" i="1">
                <a:latin typeface="Times New Roman"/>
                <a:cs typeface="Times New Roman"/>
              </a:rPr>
              <a:t>u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u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901700" y="8619199"/>
            <a:ext cx="38354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S</a:t>
            </a:r>
            <a:r>
              <a:rPr dirty="0" sz="1100">
                <a:latin typeface="Calibri"/>
                <a:cs typeface="Calibri"/>
              </a:rPr>
              <a:t>tep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877956"/>
            <a:ext cx="5915660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don’t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derive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5">
                <a:latin typeface="Calibri"/>
                <a:cs typeface="Calibri"/>
              </a:rPr>
              <a:t> up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do this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5">
                <a:latin typeface="Calibri"/>
                <a:cs typeface="Calibri"/>
              </a:rPr>
              <a:t> need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tree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diagram.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01700" y="4113255"/>
            <a:ext cx="4095115" cy="39433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formulas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 we’re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being</a:t>
            </a:r>
            <a:r>
              <a:rPr dirty="0" sz="1100">
                <a:latin typeface="Calibri"/>
                <a:cs typeface="Calibri"/>
              </a:rPr>
              <a:t> asked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find.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805929" y="4905496"/>
            <a:ext cx="153035" cy="0"/>
          </a:xfrm>
          <a:custGeom>
            <a:avLst/>
            <a:gdLst/>
            <a:ahLst/>
            <a:cxnLst/>
            <a:rect l="l" t="t" r="r" b="b"/>
            <a:pathLst>
              <a:path w="153035" h="0">
                <a:moveTo>
                  <a:pt x="0" y="0"/>
                </a:moveTo>
                <a:lnTo>
                  <a:pt x="152535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5" name="object 5"/>
          <p:cNvGrpSpPr/>
          <p:nvPr/>
        </p:nvGrpSpPr>
        <p:grpSpPr>
          <a:xfrm>
            <a:off x="2120533" y="4901724"/>
            <a:ext cx="558165" cy="7620"/>
            <a:chOff x="2120533" y="4901724"/>
            <a:chExt cx="558165" cy="7620"/>
          </a:xfrm>
        </p:grpSpPr>
        <p:sp>
          <p:nvSpPr>
            <p:cNvPr id="6" name="object 6"/>
            <p:cNvSpPr/>
            <p:nvPr/>
          </p:nvSpPr>
          <p:spPr>
            <a:xfrm>
              <a:off x="2120533" y="4905495"/>
              <a:ext cx="157480" cy="0"/>
            </a:xfrm>
            <a:custGeom>
              <a:avLst/>
              <a:gdLst/>
              <a:ahLst/>
              <a:cxnLst/>
              <a:rect l="l" t="t" r="r" b="b"/>
              <a:pathLst>
                <a:path w="157480" h="0">
                  <a:moveTo>
                    <a:pt x="0" y="0"/>
                  </a:moveTo>
                  <a:lnTo>
                    <a:pt x="157301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2306435" y="4905495"/>
              <a:ext cx="169545" cy="0"/>
            </a:xfrm>
            <a:custGeom>
              <a:avLst/>
              <a:gdLst/>
              <a:ahLst/>
              <a:cxnLst/>
              <a:rect l="l" t="t" r="r" b="b"/>
              <a:pathLst>
                <a:path w="169544" h="0">
                  <a:moveTo>
                    <a:pt x="0" y="0"/>
                  </a:moveTo>
                  <a:lnTo>
                    <a:pt x="169218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2504254" y="4905494"/>
              <a:ext cx="173990" cy="0"/>
            </a:xfrm>
            <a:custGeom>
              <a:avLst/>
              <a:gdLst/>
              <a:ahLst/>
              <a:cxnLst/>
              <a:rect l="l" t="t" r="r" b="b"/>
              <a:pathLst>
                <a:path w="173989" h="0">
                  <a:moveTo>
                    <a:pt x="0" y="0"/>
                  </a:moveTo>
                  <a:lnTo>
                    <a:pt x="173985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" name="object 9"/>
          <p:cNvGrpSpPr/>
          <p:nvPr/>
        </p:nvGrpSpPr>
        <p:grpSpPr>
          <a:xfrm>
            <a:off x="2823624" y="4901721"/>
            <a:ext cx="560705" cy="7620"/>
            <a:chOff x="2823624" y="4901721"/>
            <a:chExt cx="560705" cy="7620"/>
          </a:xfrm>
        </p:grpSpPr>
        <p:sp>
          <p:nvSpPr>
            <p:cNvPr id="10" name="object 10"/>
            <p:cNvSpPr/>
            <p:nvPr/>
          </p:nvSpPr>
          <p:spPr>
            <a:xfrm>
              <a:off x="2823624" y="4905493"/>
              <a:ext cx="160020" cy="0"/>
            </a:xfrm>
            <a:custGeom>
              <a:avLst/>
              <a:gdLst/>
              <a:ahLst/>
              <a:cxnLst/>
              <a:rect l="l" t="t" r="r" b="b"/>
              <a:pathLst>
                <a:path w="160019" h="0">
                  <a:moveTo>
                    <a:pt x="0" y="0"/>
                  </a:moveTo>
                  <a:lnTo>
                    <a:pt x="159685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3011910" y="4905492"/>
              <a:ext cx="169545" cy="0"/>
            </a:xfrm>
            <a:custGeom>
              <a:avLst/>
              <a:gdLst/>
              <a:ahLst/>
              <a:cxnLst/>
              <a:rect l="l" t="t" r="r" b="b"/>
              <a:pathLst>
                <a:path w="169544" h="0">
                  <a:moveTo>
                    <a:pt x="0" y="0"/>
                  </a:moveTo>
                  <a:lnTo>
                    <a:pt x="169218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3209729" y="4905492"/>
              <a:ext cx="173990" cy="0"/>
            </a:xfrm>
            <a:custGeom>
              <a:avLst/>
              <a:gdLst/>
              <a:ahLst/>
              <a:cxnLst/>
              <a:rect l="l" t="t" r="r" b="b"/>
              <a:pathLst>
                <a:path w="173989" h="0">
                  <a:moveTo>
                    <a:pt x="0" y="0"/>
                  </a:moveTo>
                  <a:lnTo>
                    <a:pt x="173985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3" name="object 13"/>
          <p:cNvSpPr/>
          <p:nvPr/>
        </p:nvSpPr>
        <p:spPr>
          <a:xfrm>
            <a:off x="4597639" y="4905491"/>
            <a:ext cx="167005" cy="0"/>
          </a:xfrm>
          <a:custGeom>
            <a:avLst/>
            <a:gdLst/>
            <a:ahLst/>
            <a:cxnLst/>
            <a:rect l="l" t="t" r="r" b="b"/>
            <a:pathLst>
              <a:path w="167004" h="0">
                <a:moveTo>
                  <a:pt x="0" y="0"/>
                </a:moveTo>
                <a:lnTo>
                  <a:pt x="166835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4" name="object 14"/>
          <p:cNvGrpSpPr/>
          <p:nvPr/>
        </p:nvGrpSpPr>
        <p:grpSpPr>
          <a:xfrm>
            <a:off x="4926543" y="4901719"/>
            <a:ext cx="353060" cy="7620"/>
            <a:chOff x="4926543" y="4901719"/>
            <a:chExt cx="353060" cy="7620"/>
          </a:xfrm>
        </p:grpSpPr>
        <p:sp>
          <p:nvSpPr>
            <p:cNvPr id="15" name="object 15"/>
            <p:cNvSpPr/>
            <p:nvPr/>
          </p:nvSpPr>
          <p:spPr>
            <a:xfrm>
              <a:off x="4926543" y="4905490"/>
              <a:ext cx="157480" cy="0"/>
            </a:xfrm>
            <a:custGeom>
              <a:avLst/>
              <a:gdLst/>
              <a:ahLst/>
              <a:cxnLst/>
              <a:rect l="l" t="t" r="r" b="b"/>
              <a:pathLst>
                <a:path w="157479" h="0">
                  <a:moveTo>
                    <a:pt x="0" y="0"/>
                  </a:moveTo>
                  <a:lnTo>
                    <a:pt x="157301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5112445" y="4905489"/>
              <a:ext cx="167005" cy="0"/>
            </a:xfrm>
            <a:custGeom>
              <a:avLst/>
              <a:gdLst/>
              <a:ahLst/>
              <a:cxnLst/>
              <a:rect l="l" t="t" r="r" b="b"/>
              <a:pathLst>
                <a:path w="167004" h="0">
                  <a:moveTo>
                    <a:pt x="0" y="0"/>
                  </a:moveTo>
                  <a:lnTo>
                    <a:pt x="166835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7" name="object 17"/>
          <p:cNvGrpSpPr/>
          <p:nvPr/>
        </p:nvGrpSpPr>
        <p:grpSpPr>
          <a:xfrm>
            <a:off x="5424665" y="4901717"/>
            <a:ext cx="355600" cy="7620"/>
            <a:chOff x="5424665" y="4901717"/>
            <a:chExt cx="355600" cy="7620"/>
          </a:xfrm>
        </p:grpSpPr>
        <p:sp>
          <p:nvSpPr>
            <p:cNvPr id="18" name="object 18"/>
            <p:cNvSpPr/>
            <p:nvPr/>
          </p:nvSpPr>
          <p:spPr>
            <a:xfrm>
              <a:off x="5424665" y="4905488"/>
              <a:ext cx="160020" cy="0"/>
            </a:xfrm>
            <a:custGeom>
              <a:avLst/>
              <a:gdLst/>
              <a:ahLst/>
              <a:cxnLst/>
              <a:rect l="l" t="t" r="r" b="b"/>
              <a:pathLst>
                <a:path w="160020" h="0">
                  <a:moveTo>
                    <a:pt x="0" y="0"/>
                  </a:moveTo>
                  <a:lnTo>
                    <a:pt x="159685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5612951" y="4905488"/>
              <a:ext cx="167005" cy="0"/>
            </a:xfrm>
            <a:custGeom>
              <a:avLst/>
              <a:gdLst/>
              <a:ahLst/>
              <a:cxnLst/>
              <a:rect l="l" t="t" r="r" b="b"/>
              <a:pathLst>
                <a:path w="167004" h="0">
                  <a:moveTo>
                    <a:pt x="0" y="0"/>
                  </a:moveTo>
                  <a:lnTo>
                    <a:pt x="166835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0" name="object 20"/>
          <p:cNvSpPr txBox="1"/>
          <p:nvPr/>
        </p:nvSpPr>
        <p:spPr>
          <a:xfrm>
            <a:off x="1587070" y="4869375"/>
            <a:ext cx="53975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00" spc="-5" i="1">
                <a:latin typeface="Times New Roman"/>
                <a:cs typeface="Times New Roman"/>
              </a:rPr>
              <a:t>t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359699" y="4869375"/>
            <a:ext cx="76200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00" spc="-5" i="1">
                <a:latin typeface="Times New Roman"/>
                <a:cs typeface="Times New Roman"/>
              </a:rPr>
              <a:t>p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285777" y="4778490"/>
            <a:ext cx="8509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490181" y="4682444"/>
            <a:ext cx="43262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  <a:tabLst>
                <a:tab pos="2985770" algn="l"/>
              </a:tabLst>
            </a:pPr>
            <a:r>
              <a:rPr dirty="0" baseline="-34722" sz="1800" i="1">
                <a:latin typeface="Times New Roman"/>
                <a:cs typeface="Times New Roman"/>
              </a:rPr>
              <a:t>z</a:t>
            </a:r>
            <a:r>
              <a:rPr dirty="0" baseline="-34722" sz="1800" spc="540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</a:t>
            </a:r>
            <a:r>
              <a:rPr dirty="0" baseline="-34722" sz="1800" spc="82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114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</a:t>
            </a:r>
            <a:r>
              <a:rPr dirty="0" baseline="-34722" sz="1800" spc="112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14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114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du</a:t>
            </a:r>
            <a:r>
              <a:rPr dirty="0" sz="1200" spc="35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</a:t>
            </a:r>
            <a:r>
              <a:rPr dirty="0" baseline="-34722" sz="1800" spc="44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14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du	</a:t>
            </a:r>
            <a:r>
              <a:rPr dirty="0" baseline="-34722" sz="1800">
                <a:latin typeface="Symbol"/>
                <a:cs typeface="Symbol"/>
              </a:rPr>
              <a:t></a:t>
            </a:r>
            <a:r>
              <a:rPr dirty="0" baseline="-34722" sz="1800" spc="15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160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</a:t>
            </a:r>
            <a:r>
              <a:rPr dirty="0" baseline="-34722" sz="1800" spc="89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40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</a:t>
            </a:r>
            <a:r>
              <a:rPr dirty="0" baseline="-34722" sz="1800" spc="22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12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807531" y="4897549"/>
            <a:ext cx="397573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20040" algn="l"/>
                <a:tab pos="1022985" algn="l"/>
                <a:tab pos="2796540" algn="l"/>
                <a:tab pos="3125470" algn="l"/>
                <a:tab pos="3623945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t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4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u</a:t>
            </a:r>
            <a:r>
              <a:rPr dirty="0" sz="1200" spc="22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dt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6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u</a:t>
            </a:r>
            <a:r>
              <a:rPr dirty="0" sz="1200" spc="22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dt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p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5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p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p</a:t>
            </a:r>
            <a:endParaRPr sz="1200">
              <a:latin typeface="Times New Roman"/>
              <a:cs typeface="Times New Roman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2475720" y="6060842"/>
            <a:ext cx="556260" cy="7620"/>
            <a:chOff x="2475720" y="6060842"/>
            <a:chExt cx="556260" cy="7620"/>
          </a:xfrm>
        </p:grpSpPr>
        <p:sp>
          <p:nvSpPr>
            <p:cNvPr id="26" name="object 26"/>
            <p:cNvSpPr/>
            <p:nvPr/>
          </p:nvSpPr>
          <p:spPr>
            <a:xfrm>
              <a:off x="2475720" y="6064592"/>
              <a:ext cx="157480" cy="0"/>
            </a:xfrm>
            <a:custGeom>
              <a:avLst/>
              <a:gdLst/>
              <a:ahLst/>
              <a:cxnLst/>
              <a:rect l="l" t="t" r="r" b="b"/>
              <a:pathLst>
                <a:path w="157480" h="0">
                  <a:moveTo>
                    <a:pt x="0" y="0"/>
                  </a:moveTo>
                  <a:lnTo>
                    <a:pt x="156892" y="0"/>
                  </a:lnTo>
                </a:path>
              </a:pathLst>
            </a:custGeom>
            <a:ln w="74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2661138" y="6064591"/>
              <a:ext cx="168910" cy="0"/>
            </a:xfrm>
            <a:custGeom>
              <a:avLst/>
              <a:gdLst/>
              <a:ahLst/>
              <a:cxnLst/>
              <a:rect l="l" t="t" r="r" b="b"/>
              <a:pathLst>
                <a:path w="168910" h="0">
                  <a:moveTo>
                    <a:pt x="0" y="0"/>
                  </a:moveTo>
                  <a:lnTo>
                    <a:pt x="168778" y="0"/>
                  </a:lnTo>
                </a:path>
              </a:pathLst>
            </a:custGeom>
            <a:ln w="74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2858442" y="6064591"/>
              <a:ext cx="173990" cy="0"/>
            </a:xfrm>
            <a:custGeom>
              <a:avLst/>
              <a:gdLst/>
              <a:ahLst/>
              <a:cxnLst/>
              <a:rect l="l" t="t" r="r" b="b"/>
              <a:pathLst>
                <a:path w="173989" h="0">
                  <a:moveTo>
                    <a:pt x="0" y="0"/>
                  </a:moveTo>
                  <a:lnTo>
                    <a:pt x="173532" y="0"/>
                  </a:lnTo>
                </a:path>
              </a:pathLst>
            </a:custGeom>
            <a:ln w="74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9" name="object 29"/>
          <p:cNvGrpSpPr/>
          <p:nvPr/>
        </p:nvGrpSpPr>
        <p:grpSpPr>
          <a:xfrm>
            <a:off x="3176982" y="6060841"/>
            <a:ext cx="558800" cy="7620"/>
            <a:chOff x="3176982" y="6060841"/>
            <a:chExt cx="558800" cy="7620"/>
          </a:xfrm>
        </p:grpSpPr>
        <p:sp>
          <p:nvSpPr>
            <p:cNvPr id="30" name="object 30"/>
            <p:cNvSpPr/>
            <p:nvPr/>
          </p:nvSpPr>
          <p:spPr>
            <a:xfrm>
              <a:off x="3176982" y="6064591"/>
              <a:ext cx="159385" cy="0"/>
            </a:xfrm>
            <a:custGeom>
              <a:avLst/>
              <a:gdLst/>
              <a:ahLst/>
              <a:cxnLst/>
              <a:rect l="l" t="t" r="r" b="b"/>
              <a:pathLst>
                <a:path w="159385" h="0">
                  <a:moveTo>
                    <a:pt x="0" y="0"/>
                  </a:moveTo>
                  <a:lnTo>
                    <a:pt x="159269" y="0"/>
                  </a:lnTo>
                </a:path>
              </a:pathLst>
            </a:custGeom>
            <a:ln w="74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3364778" y="6064591"/>
              <a:ext cx="168910" cy="0"/>
            </a:xfrm>
            <a:custGeom>
              <a:avLst/>
              <a:gdLst/>
              <a:ahLst/>
              <a:cxnLst/>
              <a:rect l="l" t="t" r="r" b="b"/>
              <a:pathLst>
                <a:path w="168910" h="0">
                  <a:moveTo>
                    <a:pt x="0" y="0"/>
                  </a:moveTo>
                  <a:lnTo>
                    <a:pt x="168778" y="0"/>
                  </a:lnTo>
                </a:path>
              </a:pathLst>
            </a:custGeom>
            <a:ln w="74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3562082" y="6064591"/>
              <a:ext cx="173990" cy="0"/>
            </a:xfrm>
            <a:custGeom>
              <a:avLst/>
              <a:gdLst/>
              <a:ahLst/>
              <a:cxnLst/>
              <a:rect l="l" t="t" r="r" b="b"/>
              <a:pathLst>
                <a:path w="173989" h="0">
                  <a:moveTo>
                    <a:pt x="0" y="0"/>
                  </a:moveTo>
                  <a:lnTo>
                    <a:pt x="173532" y="0"/>
                  </a:lnTo>
                </a:path>
              </a:pathLst>
            </a:custGeom>
            <a:ln w="74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3" name="object 33"/>
          <p:cNvSpPr txBox="1"/>
          <p:nvPr/>
        </p:nvSpPr>
        <p:spPr>
          <a:xfrm>
            <a:off x="2920230" y="6270179"/>
            <a:ext cx="803275" cy="27241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240029" algn="l"/>
                <a:tab pos="739775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sz="1550" spc="-15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</a:t>
            </a:r>
            <a:r>
              <a:rPr dirty="0" sz="1600">
                <a:latin typeface="Times New Roman"/>
                <a:cs typeface="Times New Roman"/>
              </a:rPr>
              <a:t> </a:t>
            </a:r>
            <a:r>
              <a:rPr dirty="0" sz="1600" spc="-190">
                <a:latin typeface="Times New Roman"/>
                <a:cs typeface="Times New Roman"/>
              </a:rPr>
              <a:t> </a:t>
            </a:r>
            <a:r>
              <a:rPr dirty="0" sz="1600" spc="-105">
                <a:latin typeface="Symbol"/>
                <a:cs typeface="Symbol"/>
              </a:rPr>
              <a:t></a:t>
            </a:r>
            <a:r>
              <a:rPr dirty="0" sz="1600" spc="-140">
                <a:latin typeface="Symbol"/>
                <a:cs typeface="Symbol"/>
              </a:rPr>
              <a:t></a:t>
            </a:r>
            <a:r>
              <a:rPr dirty="0" sz="1600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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185672" y="6270179"/>
            <a:ext cx="941069" cy="27241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240029" algn="l"/>
                <a:tab pos="690245" algn="l"/>
                <a:tab pos="877569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</a:t>
            </a:r>
            <a:r>
              <a:rPr dirty="0" sz="1600" spc="-140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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479288" y="6626292"/>
            <a:ext cx="1706880" cy="245745"/>
          </a:xfrm>
          <a:prstGeom prst="rect">
            <a:avLst/>
          </a:prstGeom>
          <a:ln w="7527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27305">
              <a:lnSpc>
                <a:spcPts val="1689"/>
              </a:lnSpc>
            </a:pPr>
            <a:r>
              <a:rPr dirty="0" baseline="4629" sz="1800" spc="-7">
                <a:latin typeface="Times New Roman"/>
                <a:cs typeface="Times New Roman"/>
              </a:rPr>
              <a:t>4</a:t>
            </a:r>
            <a:r>
              <a:rPr dirty="0" baseline="4629" sz="1800" spc="-67">
                <a:latin typeface="Times New Roman"/>
                <a:cs typeface="Times New Roman"/>
              </a:rPr>
              <a:t>8</a:t>
            </a:r>
            <a:r>
              <a:rPr dirty="0" baseline="4629" sz="1800" spc="-7" i="1">
                <a:latin typeface="Times New Roman"/>
                <a:cs typeface="Times New Roman"/>
              </a:rPr>
              <a:t>ty</a:t>
            </a:r>
            <a:r>
              <a:rPr dirty="0" baseline="4629" sz="1800" spc="-187" i="1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c</a:t>
            </a:r>
            <a:r>
              <a:rPr dirty="0" baseline="4629" sz="1800" spc="-7">
                <a:latin typeface="Times New Roman"/>
                <a:cs typeface="Times New Roman"/>
              </a:rPr>
              <a:t>os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97">
                <a:latin typeface="Times New Roman"/>
                <a:cs typeface="Times New Roman"/>
              </a:rPr>
              <a:t>2</a:t>
            </a:r>
            <a:r>
              <a:rPr dirty="0" baseline="4629" sz="1800" spc="127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-67">
                <a:latin typeface="Times New Roman"/>
                <a:cs typeface="Times New Roman"/>
              </a:rPr>
              <a:t>8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89" i="1">
                <a:latin typeface="Times New Roman"/>
                <a:cs typeface="Times New Roman"/>
              </a:rPr>
              <a:t>p</a:t>
            </a:r>
            <a:r>
              <a:rPr dirty="0" baseline="51282" sz="975" spc="30">
                <a:latin typeface="Times New Roman"/>
                <a:cs typeface="Times New Roman"/>
              </a:rPr>
              <a:t>2</a:t>
            </a:r>
            <a:r>
              <a:rPr dirty="0" baseline="51282" sz="975">
                <a:latin typeface="Times New Roman"/>
                <a:cs typeface="Times New Roman"/>
              </a:rPr>
              <a:t> </a:t>
            </a:r>
            <a:r>
              <a:rPr dirty="0" baseline="51282" sz="975" spc="-12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97">
                <a:latin typeface="Times New Roman"/>
                <a:cs typeface="Times New Roman"/>
              </a:rPr>
              <a:t>2</a:t>
            </a:r>
            <a:r>
              <a:rPr dirty="0" baseline="4629" sz="1800" spc="127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723303" y="6308074"/>
            <a:ext cx="69850" cy="1308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257398" y="6028611"/>
            <a:ext cx="53975" cy="14605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750" spc="10" i="1">
                <a:latin typeface="Times New Roman"/>
                <a:cs typeface="Times New Roman"/>
              </a:rPr>
              <a:t>t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889000" y="5268569"/>
            <a:ext cx="2886075" cy="78168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25400"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300">
              <a:latin typeface="Calibri"/>
              <a:cs typeface="Calibri"/>
            </a:endParaRPr>
          </a:p>
          <a:p>
            <a:pPr marL="1322070">
              <a:lnSpc>
                <a:spcPct val="100000"/>
              </a:lnSpc>
            </a:pPr>
            <a:r>
              <a:rPr dirty="0" baseline="-34722" sz="1800" spc="-7" i="1">
                <a:latin typeface="Times New Roman"/>
                <a:cs typeface="Times New Roman"/>
              </a:rPr>
              <a:t>z</a:t>
            </a:r>
            <a:r>
              <a:rPr dirty="0" baseline="-34722" sz="1800" spc="89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</a:t>
            </a:r>
            <a:r>
              <a:rPr dirty="0" baseline="-34722" sz="1800" spc="89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13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10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du</a:t>
            </a:r>
            <a:r>
              <a:rPr dirty="0" sz="1200" spc="30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</a:t>
            </a:r>
            <a:r>
              <a:rPr dirty="0" baseline="-34722" sz="1800" spc="22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13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114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du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470153" y="6056641"/>
            <a:ext cx="1248410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713740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4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u</a:t>
            </a:r>
            <a:r>
              <a:rPr dirty="0" sz="1200" spc="21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dt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3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u</a:t>
            </a:r>
            <a:r>
              <a:rPr dirty="0" sz="1200" spc="16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4789866" y="6305316"/>
            <a:ext cx="83820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5">
                <a:latin typeface="Symbol"/>
                <a:cs typeface="Symbol"/>
              </a:rPr>
              <a:t>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341787" y="6312422"/>
            <a:ext cx="2721610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592070" algn="l"/>
              </a:tabLst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</a:t>
            </a:r>
            <a:r>
              <a:rPr dirty="0" sz="1200" spc="-5">
                <a:latin typeface="Times New Roman"/>
                <a:cs typeface="Times New Roman"/>
              </a:rPr>
              <a:t>8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125" i="1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c</a:t>
            </a:r>
            <a:r>
              <a:rPr dirty="0" sz="1200" spc="-5">
                <a:latin typeface="Times New Roman"/>
                <a:cs typeface="Times New Roman"/>
              </a:rPr>
              <a:t>os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Times New Roman"/>
                <a:cs typeface="Times New Roman"/>
              </a:rPr>
              <a:t>2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7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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2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4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45">
                <a:latin typeface="Symbol"/>
                <a:cs typeface="Symbol"/>
              </a:rPr>
              <a:t></a:t>
            </a:r>
            <a:r>
              <a:rPr dirty="0" sz="1200" spc="-5">
                <a:latin typeface="Times New Roman"/>
                <a:cs typeface="Times New Roman"/>
              </a:rPr>
              <a:t>4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60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Times New Roman"/>
                <a:cs typeface="Times New Roman"/>
              </a:rPr>
              <a:t>2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7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</a:t>
            </a:r>
            <a:r>
              <a:rPr dirty="0" sz="1200" spc="-90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</a:t>
            </a:r>
            <a:r>
              <a:rPr dirty="0" baseline="2314" sz="1800" spc="-15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p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25">
                <a:latin typeface="Times New Roman"/>
                <a:cs typeface="Times New Roman"/>
              </a:rPr>
              <a:t>2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463021" y="6363736"/>
            <a:ext cx="83820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5">
                <a:latin typeface="Symbol"/>
                <a:cs typeface="Symbol"/>
              </a:rPr>
              <a:t>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203905" y="6363736"/>
            <a:ext cx="71120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465">
                <a:latin typeface="Symbol"/>
                <a:cs typeface="Symbol"/>
              </a:rPr>
              <a:t>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830747" y="6363736"/>
            <a:ext cx="71120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465">
                <a:latin typeface="Symbol"/>
                <a:cs typeface="Symbol"/>
              </a:rPr>
              <a:t>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469408" y="6370841"/>
            <a:ext cx="404495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332740" algn="l"/>
              </a:tabLst>
            </a:pPr>
            <a:r>
              <a:rPr dirty="0" baseline="2314" sz="1800" spc="-7">
                <a:latin typeface="Symbol"/>
                <a:cs typeface="Symbol"/>
              </a:rPr>
              <a:t></a:t>
            </a:r>
            <a:r>
              <a:rPr dirty="0" baseline="2314" sz="1800" spc="-1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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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341787" y="6626227"/>
            <a:ext cx="109220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2667521" y="7289564"/>
            <a:ext cx="352425" cy="7620"/>
            <a:chOff x="2667521" y="7289564"/>
            <a:chExt cx="352425" cy="7620"/>
          </a:xfrm>
        </p:grpSpPr>
        <p:sp>
          <p:nvSpPr>
            <p:cNvPr id="48" name="object 48"/>
            <p:cNvSpPr/>
            <p:nvPr/>
          </p:nvSpPr>
          <p:spPr>
            <a:xfrm>
              <a:off x="2667521" y="7293334"/>
              <a:ext cx="157480" cy="0"/>
            </a:xfrm>
            <a:custGeom>
              <a:avLst/>
              <a:gdLst/>
              <a:ahLst/>
              <a:cxnLst/>
              <a:rect l="l" t="t" r="r" b="b"/>
              <a:pathLst>
                <a:path w="157480" h="0">
                  <a:moveTo>
                    <a:pt x="0" y="0"/>
                  </a:moveTo>
                  <a:lnTo>
                    <a:pt x="157011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/>
            <p:cNvSpPr/>
            <p:nvPr/>
          </p:nvSpPr>
          <p:spPr>
            <a:xfrm>
              <a:off x="2853079" y="7293334"/>
              <a:ext cx="167005" cy="0"/>
            </a:xfrm>
            <a:custGeom>
              <a:avLst/>
              <a:gdLst/>
              <a:ahLst/>
              <a:cxnLst/>
              <a:rect l="l" t="t" r="r" b="b"/>
              <a:pathLst>
                <a:path w="167005" h="0">
                  <a:moveTo>
                    <a:pt x="0" y="0"/>
                  </a:moveTo>
                  <a:lnTo>
                    <a:pt x="166526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0" name="object 50"/>
          <p:cNvGrpSpPr/>
          <p:nvPr/>
        </p:nvGrpSpPr>
        <p:grpSpPr>
          <a:xfrm>
            <a:off x="3164722" y="7289564"/>
            <a:ext cx="354965" cy="7620"/>
            <a:chOff x="3164722" y="7289564"/>
            <a:chExt cx="354965" cy="7620"/>
          </a:xfrm>
        </p:grpSpPr>
        <p:sp>
          <p:nvSpPr>
            <p:cNvPr id="51" name="object 51"/>
            <p:cNvSpPr/>
            <p:nvPr/>
          </p:nvSpPr>
          <p:spPr>
            <a:xfrm>
              <a:off x="3164722" y="7293334"/>
              <a:ext cx="159385" cy="0"/>
            </a:xfrm>
            <a:custGeom>
              <a:avLst/>
              <a:gdLst/>
              <a:ahLst/>
              <a:cxnLst/>
              <a:rect l="l" t="t" r="r" b="b"/>
              <a:pathLst>
                <a:path w="159385" h="0">
                  <a:moveTo>
                    <a:pt x="0" y="0"/>
                  </a:moveTo>
                  <a:lnTo>
                    <a:pt x="159390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3352659" y="7293334"/>
              <a:ext cx="167005" cy="0"/>
            </a:xfrm>
            <a:custGeom>
              <a:avLst/>
              <a:gdLst/>
              <a:ahLst/>
              <a:cxnLst/>
              <a:rect l="l" t="t" r="r" b="b"/>
              <a:pathLst>
                <a:path w="167004" h="0">
                  <a:moveTo>
                    <a:pt x="0" y="0"/>
                  </a:moveTo>
                  <a:lnTo>
                    <a:pt x="166526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3" name="object 53"/>
          <p:cNvSpPr txBox="1"/>
          <p:nvPr/>
        </p:nvSpPr>
        <p:spPr>
          <a:xfrm>
            <a:off x="2671089" y="7843800"/>
            <a:ext cx="1686560" cy="239395"/>
          </a:xfrm>
          <a:prstGeom prst="rect">
            <a:avLst/>
          </a:prstGeom>
          <a:ln w="7533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27305">
              <a:lnSpc>
                <a:spcPts val="1639"/>
              </a:lnSpc>
            </a:pP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7">
                <a:latin typeface="Times New Roman"/>
                <a:cs typeface="Times New Roman"/>
              </a:rPr>
              <a:t>8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187" i="1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c</a:t>
            </a:r>
            <a:r>
              <a:rPr dirty="0" baseline="4629" sz="1800" spc="-7">
                <a:latin typeface="Times New Roman"/>
                <a:cs typeface="Times New Roman"/>
              </a:rPr>
              <a:t>o</a:t>
            </a:r>
            <a:r>
              <a:rPr dirty="0" baseline="4629" sz="1800" spc="187">
                <a:latin typeface="Times New Roman"/>
                <a:cs typeface="Times New Roman"/>
              </a:rPr>
              <a:t>s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97">
                <a:latin typeface="Times New Roman"/>
                <a:cs typeface="Times New Roman"/>
              </a:rPr>
              <a:t>2</a:t>
            </a:r>
            <a:r>
              <a:rPr dirty="0" baseline="4629" sz="1800" spc="127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8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pu</a:t>
            </a:r>
            <a:r>
              <a:rPr dirty="0" baseline="4629" sz="1800" spc="-20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104">
                <a:latin typeface="Times New Roman"/>
                <a:cs typeface="Times New Roman"/>
              </a:rPr>
              <a:t>2</a:t>
            </a:r>
            <a:r>
              <a:rPr dirty="0" baseline="4629" sz="1800" spc="127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2430009" y="7257222"/>
            <a:ext cx="76200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00" spc="-5" i="1">
                <a:latin typeface="Times New Roman"/>
                <a:cs typeface="Times New Roman"/>
              </a:rPr>
              <a:t>p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2508092" y="7070294"/>
            <a:ext cx="103505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-34722" sz="1800" spc="-7">
                <a:latin typeface="Symbol"/>
                <a:cs typeface="Symbol"/>
              </a:rPr>
              <a:t></a:t>
            </a:r>
            <a:r>
              <a:rPr dirty="0" baseline="-34722" sz="1800" spc="82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114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35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</a:t>
            </a:r>
            <a:r>
              <a:rPr dirty="0" baseline="-34722" sz="1800" spc="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114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2508091" y="7267206"/>
            <a:ext cx="2486660" cy="499745"/>
          </a:xfrm>
          <a:prstGeom prst="rect">
            <a:avLst/>
          </a:prstGeom>
        </p:spPr>
        <p:txBody>
          <a:bodyPr wrap="square" lIns="0" tIns="30480" rIns="0" bIns="0" rtlCol="0" vert="horz">
            <a:spAutoFit/>
          </a:bodyPr>
          <a:lstStyle/>
          <a:p>
            <a:pPr marL="166370">
              <a:lnSpc>
                <a:spcPct val="100000"/>
              </a:lnSpc>
              <a:spcBef>
                <a:spcPts val="240"/>
              </a:spcBef>
              <a:tabLst>
                <a:tab pos="663575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4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p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p</a:t>
            </a:r>
            <a:endParaRPr sz="12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225"/>
              </a:spcBef>
            </a:pP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240">
                <a:latin typeface="Symbol"/>
                <a:cs typeface="Symbol"/>
              </a:rPr>
              <a:t></a:t>
            </a:r>
            <a:r>
              <a:rPr dirty="0" baseline="-13888" sz="1800" spc="-240">
                <a:latin typeface="Symbol"/>
                <a:cs typeface="Symbol"/>
              </a:rPr>
              <a:t></a:t>
            </a:r>
            <a:r>
              <a:rPr dirty="0" baseline="4629" sz="1800" spc="-240">
                <a:latin typeface="Times New Roman"/>
                <a:cs typeface="Times New Roman"/>
              </a:rPr>
              <a:t>8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179" i="1">
                <a:latin typeface="Times New Roman"/>
                <a:cs typeface="Times New Roman"/>
              </a:rPr>
              <a:t> </a:t>
            </a:r>
            <a:r>
              <a:rPr dirty="0" baseline="4629" sz="1800" spc="-52">
                <a:latin typeface="Times New Roman"/>
                <a:cs typeface="Times New Roman"/>
              </a:rPr>
              <a:t>cos</a:t>
            </a:r>
            <a:r>
              <a:rPr dirty="0" sz="1550" spc="-35">
                <a:latin typeface="Symbol"/>
                <a:cs typeface="Symbol"/>
              </a:rPr>
              <a:t></a:t>
            </a:r>
            <a:r>
              <a:rPr dirty="0" baseline="4629" sz="1800" spc="-52">
                <a:latin typeface="Times New Roman"/>
                <a:cs typeface="Times New Roman"/>
              </a:rPr>
              <a:t>2</a:t>
            </a:r>
            <a:r>
              <a:rPr dirty="0" baseline="4629" sz="1800" spc="-52" i="1">
                <a:latin typeface="Times New Roman"/>
                <a:cs typeface="Times New Roman"/>
              </a:rPr>
              <a:t>x</a:t>
            </a:r>
            <a:r>
              <a:rPr dirty="0" sz="1550" spc="-35">
                <a:latin typeface="Symbol"/>
                <a:cs typeface="Symbol"/>
              </a:rPr>
              <a:t></a:t>
            </a:r>
            <a:r>
              <a:rPr dirty="0" baseline="4629" sz="1800" spc="-52">
                <a:latin typeface="Symbol"/>
                <a:cs typeface="Symbol"/>
              </a:rPr>
              <a:t></a:t>
            </a:r>
            <a:r>
              <a:rPr dirty="0" baseline="-13888" sz="1800" spc="-52">
                <a:latin typeface="Symbol"/>
                <a:cs typeface="Symbol"/>
              </a:rPr>
              <a:t></a:t>
            </a:r>
            <a:r>
              <a:rPr dirty="0" baseline="-13888" sz="1800" spc="-270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</a:t>
            </a:r>
            <a:r>
              <a:rPr dirty="0" baseline="4629" sz="1800" spc="-112">
                <a:latin typeface="Symbol"/>
                <a:cs typeface="Symbol"/>
              </a:rPr>
              <a:t></a:t>
            </a:r>
            <a:r>
              <a:rPr dirty="0" baseline="4629" sz="1800" spc="-112">
                <a:latin typeface="Times New Roman"/>
                <a:cs typeface="Times New Roman"/>
              </a:rPr>
              <a:t>1</a:t>
            </a:r>
            <a:r>
              <a:rPr dirty="0" sz="1600" spc="-75">
                <a:latin typeface="Symbol"/>
                <a:cs typeface="Symbol"/>
              </a:rPr>
              <a:t></a:t>
            </a:r>
            <a:r>
              <a:rPr dirty="0" sz="1600" spc="-25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82">
                <a:latin typeface="Times New Roman"/>
                <a:cs typeface="Times New Roman"/>
              </a:rPr>
              <a:t> </a:t>
            </a:r>
            <a:r>
              <a:rPr dirty="0" baseline="4629" sz="1800" spc="-209">
                <a:latin typeface="Symbol"/>
                <a:cs typeface="Symbol"/>
              </a:rPr>
              <a:t></a:t>
            </a:r>
            <a:r>
              <a:rPr dirty="0" baseline="-13888" sz="1800" spc="-209">
                <a:latin typeface="Symbol"/>
                <a:cs typeface="Symbol"/>
              </a:rPr>
              <a:t></a:t>
            </a:r>
            <a:r>
              <a:rPr dirty="0" baseline="4629" sz="1800" spc="-209">
                <a:latin typeface="Times New Roman"/>
                <a:cs typeface="Times New Roman"/>
              </a:rPr>
              <a:t>4</a:t>
            </a:r>
            <a:r>
              <a:rPr dirty="0" baseline="4629" sz="1800" spc="-27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70">
                <a:latin typeface="Symbol"/>
                <a:cs typeface="Symbol"/>
              </a:rPr>
              <a:t></a:t>
            </a:r>
            <a:r>
              <a:rPr dirty="0" baseline="4629" sz="1800" spc="-104">
                <a:latin typeface="Times New Roman"/>
                <a:cs typeface="Times New Roman"/>
              </a:rPr>
              <a:t>2</a:t>
            </a:r>
            <a:r>
              <a:rPr dirty="0" baseline="4629" sz="1800" spc="-104" i="1">
                <a:latin typeface="Times New Roman"/>
                <a:cs typeface="Times New Roman"/>
              </a:rPr>
              <a:t>x</a:t>
            </a:r>
            <a:r>
              <a:rPr dirty="0" sz="1550" spc="-70">
                <a:latin typeface="Symbol"/>
                <a:cs typeface="Symbol"/>
              </a:rPr>
              <a:t></a:t>
            </a:r>
            <a:r>
              <a:rPr dirty="0" baseline="4629" sz="1800" spc="-104">
                <a:latin typeface="Symbol"/>
                <a:cs typeface="Symbol"/>
              </a:rPr>
              <a:t></a:t>
            </a:r>
            <a:r>
              <a:rPr dirty="0" baseline="-13888" sz="1800" spc="-104">
                <a:latin typeface="Symbol"/>
                <a:cs typeface="Symbol"/>
              </a:rPr>
              <a:t></a:t>
            </a:r>
            <a:r>
              <a:rPr dirty="0" baseline="-13888" sz="1800" spc="-262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</a:t>
            </a:r>
            <a:r>
              <a:rPr dirty="0" baseline="4629" sz="1800" spc="-60">
                <a:latin typeface="Times New Roman"/>
                <a:cs typeface="Times New Roman"/>
              </a:rPr>
              <a:t>2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-37" i="1">
                <a:latin typeface="Times New Roman"/>
                <a:cs typeface="Times New Roman"/>
              </a:rPr>
              <a:t>pu</a:t>
            </a:r>
            <a:r>
              <a:rPr dirty="0" sz="1600" spc="-25">
                <a:latin typeface="Symbol"/>
                <a:cs typeface="Symbol"/>
              </a:rPr>
              <a:t>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2356260" y="7166337"/>
            <a:ext cx="8509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2533491" y="7836659"/>
            <a:ext cx="1092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901700" y="8264735"/>
            <a:ext cx="5808980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derivatives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added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brackets just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 term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came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from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 derivative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“formula”.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60" name="object 6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81249" y="1609371"/>
            <a:ext cx="3028938" cy="219074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877956"/>
            <a:ext cx="5883275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Also,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“back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substitution”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due 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mess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after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96111" y="1478280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783815" y="2068895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 h="0">
                <a:moveTo>
                  <a:pt x="0" y="0"/>
                </a:moveTo>
                <a:lnTo>
                  <a:pt x="182804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5297530" y="2068895"/>
            <a:ext cx="182880" cy="0"/>
          </a:xfrm>
          <a:custGeom>
            <a:avLst/>
            <a:gdLst/>
            <a:ahLst/>
            <a:cxnLst/>
            <a:rect l="l" t="t" r="r" b="b"/>
            <a:pathLst>
              <a:path w="182879" h="0">
                <a:moveTo>
                  <a:pt x="0" y="0"/>
                </a:moveTo>
                <a:lnTo>
                  <a:pt x="182804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863600" y="1847888"/>
            <a:ext cx="4764405" cy="29972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algn="r" marR="142240">
              <a:lnSpc>
                <a:spcPts val="1055"/>
              </a:lnSpc>
              <a:spcBef>
                <a:spcPts val="135"/>
              </a:spcBef>
              <a:tabLst>
                <a:tab pos="513080" algn="l"/>
              </a:tabLst>
            </a:pPr>
            <a:r>
              <a:rPr dirty="0" sz="1150" spc="10">
                <a:latin typeface="Symbol"/>
                <a:cs typeface="Symbol"/>
              </a:rPr>
              <a:t></a:t>
            </a:r>
            <a:r>
              <a:rPr dirty="0" sz="1150" spc="10" i="1">
                <a:latin typeface="Times New Roman"/>
                <a:cs typeface="Times New Roman"/>
              </a:rPr>
              <a:t>w	</a:t>
            </a:r>
            <a:r>
              <a:rPr dirty="0" sz="1150" spc="10">
                <a:latin typeface="Symbol"/>
                <a:cs typeface="Symbol"/>
              </a:rPr>
              <a:t></a:t>
            </a:r>
            <a:r>
              <a:rPr dirty="0" sz="1150" spc="10" i="1">
                <a:latin typeface="Times New Roman"/>
                <a:cs typeface="Times New Roman"/>
              </a:rPr>
              <a:t>w</a:t>
            </a:r>
            <a:endParaRPr sz="1150">
              <a:latin typeface="Times New Roman"/>
              <a:cs typeface="Times New Roman"/>
            </a:endParaRPr>
          </a:p>
          <a:p>
            <a:pPr marL="50800">
              <a:lnSpc>
                <a:spcPts val="1055"/>
              </a:lnSpc>
            </a:pPr>
            <a:r>
              <a:rPr dirty="0" sz="1100">
                <a:latin typeface="Calibri"/>
                <a:cs typeface="Calibri"/>
              </a:rPr>
              <a:t>6.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information</a:t>
            </a:r>
            <a:r>
              <a:rPr dirty="0" sz="1100">
                <a:latin typeface="Calibri"/>
                <a:cs typeface="Calibri"/>
              </a:rPr>
              <a:t> use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210">
                <a:latin typeface="Calibri"/>
                <a:cs typeface="Calibri"/>
              </a:rPr>
              <a:t> </a:t>
            </a:r>
            <a:r>
              <a:rPr dirty="0" baseline="-45893" sz="1725">
                <a:latin typeface="Symbol"/>
                <a:cs typeface="Symbol"/>
              </a:rPr>
              <a:t></a:t>
            </a:r>
            <a:r>
              <a:rPr dirty="0" baseline="-45893" sz="1725" i="1">
                <a:latin typeface="Times New Roman"/>
                <a:cs typeface="Times New Roman"/>
              </a:rPr>
              <a:t>t</a:t>
            </a:r>
            <a:r>
              <a:rPr dirty="0" baseline="-45893" sz="1725" spc="742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390">
                <a:latin typeface="Calibri"/>
                <a:cs typeface="Calibri"/>
              </a:rPr>
              <a:t> </a:t>
            </a:r>
            <a:r>
              <a:rPr dirty="0" baseline="-45893" sz="1725" spc="7">
                <a:latin typeface="Symbol"/>
                <a:cs typeface="Symbol"/>
              </a:rPr>
              <a:t></a:t>
            </a:r>
            <a:r>
              <a:rPr dirty="0" baseline="-45893" sz="1725" spc="7" i="1">
                <a:latin typeface="Times New Roman"/>
                <a:cs typeface="Times New Roman"/>
              </a:rPr>
              <a:t>s </a:t>
            </a:r>
            <a:r>
              <a:rPr dirty="0" baseline="-45893" sz="1725" spc="179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1762929" y="2553269"/>
            <a:ext cx="538480" cy="215900"/>
            <a:chOff x="1762929" y="2553269"/>
            <a:chExt cx="538480" cy="215900"/>
          </a:xfrm>
        </p:grpSpPr>
        <p:sp>
          <p:nvSpPr>
            <p:cNvPr id="8" name="object 8"/>
            <p:cNvSpPr/>
            <p:nvPr/>
          </p:nvSpPr>
          <p:spPr>
            <a:xfrm>
              <a:off x="1764122" y="2688563"/>
              <a:ext cx="15875" cy="12065"/>
            </a:xfrm>
            <a:custGeom>
              <a:avLst/>
              <a:gdLst/>
              <a:ahLst/>
              <a:cxnLst/>
              <a:rect l="l" t="t" r="r" b="b"/>
              <a:pathLst>
                <a:path w="15875" h="12064">
                  <a:moveTo>
                    <a:pt x="0" y="11608"/>
                  </a:moveTo>
                  <a:lnTo>
                    <a:pt x="1550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1779629" y="2688563"/>
              <a:ext cx="37465" cy="80645"/>
            </a:xfrm>
            <a:custGeom>
              <a:avLst/>
              <a:gdLst/>
              <a:ahLst/>
              <a:cxnLst/>
              <a:rect l="l" t="t" r="r" b="b"/>
              <a:pathLst>
                <a:path w="37464" h="80644">
                  <a:moveTo>
                    <a:pt x="0" y="0"/>
                  </a:moveTo>
                  <a:lnTo>
                    <a:pt x="36977" y="8045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1816607" y="2556872"/>
              <a:ext cx="40640" cy="212725"/>
            </a:xfrm>
            <a:custGeom>
              <a:avLst/>
              <a:gdLst/>
              <a:ahLst/>
              <a:cxnLst/>
              <a:rect l="l" t="t" r="r" b="b"/>
              <a:pathLst>
                <a:path w="40639" h="212725">
                  <a:moveTo>
                    <a:pt x="0" y="212146"/>
                  </a:moveTo>
                  <a:lnTo>
                    <a:pt x="4055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1857163" y="2556872"/>
              <a:ext cx="444500" cy="0"/>
            </a:xfrm>
            <a:custGeom>
              <a:avLst/>
              <a:gdLst/>
              <a:ahLst/>
              <a:cxnLst/>
              <a:rect l="l" t="t" r="r" b="b"/>
              <a:pathLst>
                <a:path w="444500" h="0">
                  <a:moveTo>
                    <a:pt x="0" y="0"/>
                  </a:moveTo>
                  <a:lnTo>
                    <a:pt x="44413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1762929" y="2553269"/>
              <a:ext cx="538480" cy="215900"/>
            </a:xfrm>
            <a:custGeom>
              <a:avLst/>
              <a:gdLst/>
              <a:ahLst/>
              <a:cxnLst/>
              <a:rect l="l" t="t" r="r" b="b"/>
              <a:pathLst>
                <a:path w="538480" h="215900">
                  <a:moveTo>
                    <a:pt x="57653" y="215749"/>
                  </a:moveTo>
                  <a:lnTo>
                    <a:pt x="50098" y="215749"/>
                  </a:lnTo>
                  <a:lnTo>
                    <a:pt x="12723" y="140898"/>
                  </a:lnTo>
                  <a:lnTo>
                    <a:pt x="2783" y="148903"/>
                  </a:lnTo>
                  <a:lnTo>
                    <a:pt x="0" y="144900"/>
                  </a:lnTo>
                  <a:lnTo>
                    <a:pt x="21073" y="129689"/>
                  </a:lnTo>
                  <a:lnTo>
                    <a:pt x="53677" y="196936"/>
                  </a:lnTo>
                  <a:lnTo>
                    <a:pt x="91450" y="0"/>
                  </a:lnTo>
                  <a:lnTo>
                    <a:pt x="538365" y="0"/>
                  </a:lnTo>
                  <a:lnTo>
                    <a:pt x="538365" y="7605"/>
                  </a:lnTo>
                  <a:lnTo>
                    <a:pt x="97415" y="7605"/>
                  </a:lnTo>
                  <a:lnTo>
                    <a:pt x="57653" y="21574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3" name="object 13"/>
          <p:cNvSpPr/>
          <p:nvPr/>
        </p:nvSpPr>
        <p:spPr>
          <a:xfrm>
            <a:off x="2446819" y="2684961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 h="0">
                <a:moveTo>
                  <a:pt x="0" y="0"/>
                </a:moveTo>
                <a:lnTo>
                  <a:pt x="164610" y="0"/>
                </a:lnTo>
              </a:path>
            </a:pathLst>
          </a:custGeom>
          <a:ln w="760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3343789" y="2520554"/>
            <a:ext cx="720090" cy="2673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35">
                <a:latin typeface="Times New Roman"/>
                <a:cs typeface="Times New Roman"/>
              </a:rPr>
              <a:t> </a:t>
            </a:r>
            <a:r>
              <a:rPr dirty="0" baseline="4629" sz="1800" spc="150" i="1">
                <a:latin typeface="Times New Roman"/>
                <a:cs typeface="Times New Roman"/>
              </a:rPr>
              <a:t>p</a:t>
            </a:r>
            <a:r>
              <a:rPr dirty="0" sz="1550" spc="-10">
                <a:latin typeface="Symbol"/>
                <a:cs typeface="Symbol"/>
              </a:rPr>
              <a:t>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5398678" y="2684961"/>
            <a:ext cx="146050" cy="0"/>
          </a:xfrm>
          <a:custGeom>
            <a:avLst/>
            <a:gdLst/>
            <a:ahLst/>
            <a:cxnLst/>
            <a:rect l="l" t="t" r="r" b="b"/>
            <a:pathLst>
              <a:path w="146050" h="0">
                <a:moveTo>
                  <a:pt x="0" y="0"/>
                </a:moveTo>
                <a:lnTo>
                  <a:pt x="145922" y="0"/>
                </a:lnTo>
              </a:path>
            </a:pathLst>
          </a:custGeom>
          <a:ln w="760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5377651" y="2391264"/>
            <a:ext cx="17399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baseline="-25462" sz="1800" spc="60" i="1">
                <a:latin typeface="Times New Roman"/>
                <a:cs typeface="Times New Roman"/>
              </a:rPr>
              <a:t>t</a:t>
            </a:r>
            <a:r>
              <a:rPr dirty="0" sz="700" spc="4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933528" y="2552978"/>
            <a:ext cx="358775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01625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131894" y="2556981"/>
            <a:ext cx="2165985" cy="26162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algn="ctr">
              <a:lnSpc>
                <a:spcPts val="919"/>
              </a:lnSpc>
              <a:spcBef>
                <a:spcPts val="110"/>
              </a:spcBef>
              <a:tabLst>
                <a:tab pos="1395730" algn="l"/>
              </a:tabLst>
            </a:pP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1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p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60">
                <a:latin typeface="Times New Roman"/>
                <a:cs typeface="Times New Roman"/>
              </a:rPr>
              <a:t>3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Times New Roman"/>
                <a:cs typeface="Times New Roman"/>
              </a:rPr>
              <a:t>4</a:t>
            </a:r>
            <a:r>
              <a:rPr dirty="0" sz="1200" spc="20" i="1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7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p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  <a:p>
            <a:pPr algn="ctr" marL="503555">
              <a:lnSpc>
                <a:spcPts val="919"/>
              </a:lnSpc>
            </a:pPr>
            <a:r>
              <a:rPr dirty="0" baseline="-25462" sz="1800" spc="44" i="1">
                <a:latin typeface="Times New Roman"/>
                <a:cs typeface="Times New Roman"/>
              </a:rPr>
              <a:t>s</a:t>
            </a:r>
            <a:r>
              <a:rPr dirty="0" sz="700" spc="3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441275" y="2460114"/>
            <a:ext cx="17081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75">
                <a:latin typeface="Times New Roman"/>
                <a:cs typeface="Times New Roman"/>
              </a:rPr>
              <a:t>6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494963" y="2556981"/>
            <a:ext cx="1087755" cy="33020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ts val="1195"/>
              </a:lnSpc>
              <a:spcBef>
                <a:spcPts val="110"/>
              </a:spcBef>
              <a:tabLst>
                <a:tab pos="375920" algn="l"/>
              </a:tabLst>
            </a:pPr>
            <a:r>
              <a:rPr dirty="0" sz="1200" i="1">
                <a:latin typeface="Times New Roman"/>
                <a:cs typeface="Times New Roman"/>
              </a:rPr>
              <a:t>w</a:t>
            </a:r>
            <a:r>
              <a:rPr dirty="0" sz="1200" spc="-5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10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50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endParaRPr sz="1200">
              <a:latin typeface="Symbol"/>
              <a:cs typeface="Symbol"/>
            </a:endParaRPr>
          </a:p>
          <a:p>
            <a:pPr algn="r" marR="5080">
              <a:lnSpc>
                <a:spcPts val="1195"/>
              </a:lnSpc>
            </a:pPr>
            <a:r>
              <a:rPr dirty="0" sz="120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01675" y="3063311"/>
            <a:ext cx="5916295" cy="57721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09100"/>
              </a:lnSpc>
              <a:spcBef>
                <a:spcPts val="10"/>
              </a:spcBef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don’t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derive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5">
                <a:latin typeface="Calibri"/>
                <a:cs typeface="Calibri"/>
              </a:rPr>
              <a:t> up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do this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5">
                <a:latin typeface="Calibri"/>
                <a:cs typeface="Calibri"/>
              </a:rPr>
              <a:t> need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tree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diagram.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1428263" y="8846310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5" h="0">
                <a:moveTo>
                  <a:pt x="0" y="0"/>
                </a:moveTo>
                <a:lnTo>
                  <a:pt x="185894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23" name="object 23"/>
          <p:cNvGrpSpPr/>
          <p:nvPr/>
        </p:nvGrpSpPr>
        <p:grpSpPr>
          <a:xfrm>
            <a:off x="1776219" y="8842539"/>
            <a:ext cx="586740" cy="7620"/>
            <a:chOff x="1776219" y="8842539"/>
            <a:chExt cx="586740" cy="7620"/>
          </a:xfrm>
        </p:grpSpPr>
        <p:sp>
          <p:nvSpPr>
            <p:cNvPr id="24" name="object 24"/>
            <p:cNvSpPr/>
            <p:nvPr/>
          </p:nvSpPr>
          <p:spPr>
            <a:xfrm>
              <a:off x="1776219" y="8846310"/>
              <a:ext cx="186055" cy="0"/>
            </a:xfrm>
            <a:custGeom>
              <a:avLst/>
              <a:gdLst/>
              <a:ahLst/>
              <a:cxnLst/>
              <a:rect l="l" t="t" r="r" b="b"/>
              <a:pathLst>
                <a:path w="186055" h="0">
                  <a:moveTo>
                    <a:pt x="0" y="0"/>
                  </a:moveTo>
                  <a:lnTo>
                    <a:pt x="185894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1990713" y="8846309"/>
              <a:ext cx="172085" cy="0"/>
            </a:xfrm>
            <a:custGeom>
              <a:avLst/>
              <a:gdLst/>
              <a:ahLst/>
              <a:cxnLst/>
              <a:rect l="l" t="t" r="r" b="b"/>
              <a:pathLst>
                <a:path w="172085" h="0">
                  <a:moveTo>
                    <a:pt x="0" y="0"/>
                  </a:moveTo>
                  <a:lnTo>
                    <a:pt x="171594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2190907" y="8846309"/>
              <a:ext cx="172085" cy="0"/>
            </a:xfrm>
            <a:custGeom>
              <a:avLst/>
              <a:gdLst/>
              <a:ahLst/>
              <a:cxnLst/>
              <a:rect l="l" t="t" r="r" b="b"/>
              <a:pathLst>
                <a:path w="172085" h="0">
                  <a:moveTo>
                    <a:pt x="0" y="0"/>
                  </a:moveTo>
                  <a:lnTo>
                    <a:pt x="171594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7" name="object 27"/>
          <p:cNvGrpSpPr/>
          <p:nvPr/>
        </p:nvGrpSpPr>
        <p:grpSpPr>
          <a:xfrm>
            <a:off x="2507881" y="8842539"/>
            <a:ext cx="581660" cy="7620"/>
            <a:chOff x="2507881" y="8842539"/>
            <a:chExt cx="581660" cy="7620"/>
          </a:xfrm>
        </p:grpSpPr>
        <p:sp>
          <p:nvSpPr>
            <p:cNvPr id="28" name="object 28"/>
            <p:cNvSpPr/>
            <p:nvPr/>
          </p:nvSpPr>
          <p:spPr>
            <a:xfrm>
              <a:off x="2507881" y="8846310"/>
              <a:ext cx="186055" cy="0"/>
            </a:xfrm>
            <a:custGeom>
              <a:avLst/>
              <a:gdLst/>
              <a:ahLst/>
              <a:cxnLst/>
              <a:rect l="l" t="t" r="r" b="b"/>
              <a:pathLst>
                <a:path w="186055" h="0">
                  <a:moveTo>
                    <a:pt x="0" y="0"/>
                  </a:moveTo>
                  <a:lnTo>
                    <a:pt x="185894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2722374" y="8846309"/>
              <a:ext cx="167005" cy="0"/>
            </a:xfrm>
            <a:custGeom>
              <a:avLst/>
              <a:gdLst/>
              <a:ahLst/>
              <a:cxnLst/>
              <a:rect l="l" t="t" r="r" b="b"/>
              <a:pathLst>
                <a:path w="167005" h="0">
                  <a:moveTo>
                    <a:pt x="0" y="0"/>
                  </a:moveTo>
                  <a:lnTo>
                    <a:pt x="166828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2917802" y="8846309"/>
              <a:ext cx="172085" cy="0"/>
            </a:xfrm>
            <a:custGeom>
              <a:avLst/>
              <a:gdLst/>
              <a:ahLst/>
              <a:cxnLst/>
              <a:rect l="l" t="t" r="r" b="b"/>
              <a:pathLst>
                <a:path w="172085" h="0">
                  <a:moveTo>
                    <a:pt x="0" y="0"/>
                  </a:moveTo>
                  <a:lnTo>
                    <a:pt x="171594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1" name="object 31"/>
          <p:cNvGrpSpPr/>
          <p:nvPr/>
        </p:nvGrpSpPr>
        <p:grpSpPr>
          <a:xfrm>
            <a:off x="3234776" y="8842538"/>
            <a:ext cx="374650" cy="7620"/>
            <a:chOff x="3234776" y="8842538"/>
            <a:chExt cx="374650" cy="7620"/>
          </a:xfrm>
        </p:grpSpPr>
        <p:sp>
          <p:nvSpPr>
            <p:cNvPr id="32" name="object 32"/>
            <p:cNvSpPr/>
            <p:nvPr/>
          </p:nvSpPr>
          <p:spPr>
            <a:xfrm>
              <a:off x="3234776" y="8846309"/>
              <a:ext cx="186055" cy="0"/>
            </a:xfrm>
            <a:custGeom>
              <a:avLst/>
              <a:gdLst/>
              <a:ahLst/>
              <a:cxnLst/>
              <a:rect l="l" t="t" r="r" b="b"/>
              <a:pathLst>
                <a:path w="186054" h="0">
                  <a:moveTo>
                    <a:pt x="0" y="0"/>
                  </a:moveTo>
                  <a:lnTo>
                    <a:pt x="185894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3449270" y="8846308"/>
              <a:ext cx="160020" cy="0"/>
            </a:xfrm>
            <a:custGeom>
              <a:avLst/>
              <a:gdLst/>
              <a:ahLst/>
              <a:cxnLst/>
              <a:rect l="l" t="t" r="r" b="b"/>
              <a:pathLst>
                <a:path w="160020" h="0">
                  <a:moveTo>
                    <a:pt x="0" y="0"/>
                  </a:moveTo>
                  <a:lnTo>
                    <a:pt x="159678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4" name="object 34"/>
          <p:cNvGrpSpPr/>
          <p:nvPr/>
        </p:nvGrpSpPr>
        <p:grpSpPr>
          <a:xfrm>
            <a:off x="3754327" y="8842538"/>
            <a:ext cx="367030" cy="7620"/>
            <a:chOff x="3754327" y="8842538"/>
            <a:chExt cx="367030" cy="7620"/>
          </a:xfrm>
        </p:grpSpPr>
        <p:sp>
          <p:nvSpPr>
            <p:cNvPr id="35" name="object 35"/>
            <p:cNvSpPr/>
            <p:nvPr/>
          </p:nvSpPr>
          <p:spPr>
            <a:xfrm>
              <a:off x="3754327" y="8846309"/>
              <a:ext cx="186055" cy="0"/>
            </a:xfrm>
            <a:custGeom>
              <a:avLst/>
              <a:gdLst/>
              <a:ahLst/>
              <a:cxnLst/>
              <a:rect l="l" t="t" r="r" b="b"/>
              <a:pathLst>
                <a:path w="186054" h="0">
                  <a:moveTo>
                    <a:pt x="0" y="0"/>
                  </a:moveTo>
                  <a:lnTo>
                    <a:pt x="185894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/>
            <p:cNvSpPr/>
            <p:nvPr/>
          </p:nvSpPr>
          <p:spPr>
            <a:xfrm>
              <a:off x="3968821" y="8846308"/>
              <a:ext cx="153035" cy="0"/>
            </a:xfrm>
            <a:custGeom>
              <a:avLst/>
              <a:gdLst/>
              <a:ahLst/>
              <a:cxnLst/>
              <a:rect l="l" t="t" r="r" b="b"/>
              <a:pathLst>
                <a:path w="153035" h="0">
                  <a:moveTo>
                    <a:pt x="0" y="0"/>
                  </a:moveTo>
                  <a:lnTo>
                    <a:pt x="152528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7" name="object 37"/>
          <p:cNvSpPr/>
          <p:nvPr/>
        </p:nvSpPr>
        <p:spPr>
          <a:xfrm>
            <a:off x="4643284" y="8846308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 h="0">
                <a:moveTo>
                  <a:pt x="0" y="0"/>
                </a:moveTo>
                <a:lnTo>
                  <a:pt x="185894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38" name="object 38"/>
          <p:cNvGrpSpPr/>
          <p:nvPr/>
        </p:nvGrpSpPr>
        <p:grpSpPr>
          <a:xfrm>
            <a:off x="4991240" y="8842537"/>
            <a:ext cx="374650" cy="7620"/>
            <a:chOff x="4991240" y="8842537"/>
            <a:chExt cx="374650" cy="7620"/>
          </a:xfrm>
        </p:grpSpPr>
        <p:sp>
          <p:nvSpPr>
            <p:cNvPr id="39" name="object 39"/>
            <p:cNvSpPr/>
            <p:nvPr/>
          </p:nvSpPr>
          <p:spPr>
            <a:xfrm>
              <a:off x="4991240" y="8846308"/>
              <a:ext cx="186055" cy="0"/>
            </a:xfrm>
            <a:custGeom>
              <a:avLst/>
              <a:gdLst/>
              <a:ahLst/>
              <a:cxnLst/>
              <a:rect l="l" t="t" r="r" b="b"/>
              <a:pathLst>
                <a:path w="186054" h="0">
                  <a:moveTo>
                    <a:pt x="0" y="0"/>
                  </a:moveTo>
                  <a:lnTo>
                    <a:pt x="185894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5205734" y="8846308"/>
              <a:ext cx="160020" cy="0"/>
            </a:xfrm>
            <a:custGeom>
              <a:avLst/>
              <a:gdLst/>
              <a:ahLst/>
              <a:cxnLst/>
              <a:rect l="l" t="t" r="r" b="b"/>
              <a:pathLst>
                <a:path w="160020" h="0">
                  <a:moveTo>
                    <a:pt x="0" y="0"/>
                  </a:moveTo>
                  <a:lnTo>
                    <a:pt x="159678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1" name="object 41"/>
          <p:cNvGrpSpPr/>
          <p:nvPr/>
        </p:nvGrpSpPr>
        <p:grpSpPr>
          <a:xfrm>
            <a:off x="5510791" y="8842537"/>
            <a:ext cx="367030" cy="7620"/>
            <a:chOff x="5510791" y="8842537"/>
            <a:chExt cx="367030" cy="7620"/>
          </a:xfrm>
        </p:grpSpPr>
        <p:sp>
          <p:nvSpPr>
            <p:cNvPr id="42" name="object 42"/>
            <p:cNvSpPr/>
            <p:nvPr/>
          </p:nvSpPr>
          <p:spPr>
            <a:xfrm>
              <a:off x="5510791" y="8846307"/>
              <a:ext cx="186055" cy="0"/>
            </a:xfrm>
            <a:custGeom>
              <a:avLst/>
              <a:gdLst/>
              <a:ahLst/>
              <a:cxnLst/>
              <a:rect l="l" t="t" r="r" b="b"/>
              <a:pathLst>
                <a:path w="186054" h="0">
                  <a:moveTo>
                    <a:pt x="0" y="0"/>
                  </a:moveTo>
                  <a:lnTo>
                    <a:pt x="185894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/>
            <p:cNvSpPr/>
            <p:nvPr/>
          </p:nvSpPr>
          <p:spPr>
            <a:xfrm>
              <a:off x="5725285" y="8846307"/>
              <a:ext cx="153035" cy="0"/>
            </a:xfrm>
            <a:custGeom>
              <a:avLst/>
              <a:gdLst/>
              <a:ahLst/>
              <a:cxnLst/>
              <a:rect l="l" t="t" r="r" b="b"/>
              <a:pathLst>
                <a:path w="153035" h="0">
                  <a:moveTo>
                    <a:pt x="0" y="0"/>
                  </a:moveTo>
                  <a:lnTo>
                    <a:pt x="152528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4" name="object 44"/>
          <p:cNvSpPr txBox="1"/>
          <p:nvPr/>
        </p:nvSpPr>
        <p:spPr>
          <a:xfrm>
            <a:off x="850875" y="7501034"/>
            <a:ext cx="6007735" cy="154559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63500" marR="1778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Some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 </a:t>
            </a:r>
            <a:r>
              <a:rPr dirty="0" sz="1100">
                <a:latin typeface="Calibri"/>
                <a:cs typeface="Calibri"/>
              </a:rPr>
              <a:t>tree</a:t>
            </a:r>
            <a:r>
              <a:rPr dirty="0" sz="1100" spc="-5">
                <a:latin typeface="Calibri"/>
                <a:cs typeface="Calibri"/>
              </a:rPr>
              <a:t> diagrams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>
                <a:latin typeface="Calibri"/>
                <a:cs typeface="Calibri"/>
              </a:rPr>
              <a:t> 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quite </a:t>
            </a:r>
            <a:r>
              <a:rPr dirty="0" sz="1100">
                <a:latin typeface="Calibri"/>
                <a:cs typeface="Calibri"/>
              </a:rPr>
              <a:t>messy.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We’ve</a:t>
            </a:r>
            <a:r>
              <a:rPr dirty="0" sz="1100" spc="-5">
                <a:latin typeface="Calibri"/>
                <a:cs typeface="Calibri"/>
              </a:rPr>
              <a:t> colored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variables </a:t>
            </a:r>
            <a:r>
              <a:rPr dirty="0" sz="1100">
                <a:latin typeface="Calibri"/>
                <a:cs typeface="Calibri"/>
              </a:rPr>
              <a:t>we’re</a:t>
            </a:r>
            <a:r>
              <a:rPr dirty="0" sz="1100" spc="-5">
                <a:latin typeface="Calibri"/>
                <a:cs typeface="Calibri"/>
              </a:rPr>
              <a:t> interested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try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make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branches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clearer.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30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  <a:spcBef>
                <a:spcPts val="120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formulas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 we’re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being</a:t>
            </a:r>
            <a:r>
              <a:rPr dirty="0" sz="1100">
                <a:latin typeface="Calibri"/>
                <a:cs typeface="Calibri"/>
              </a:rPr>
              <a:t> asked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find.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300">
              <a:latin typeface="Calibri"/>
              <a:cs typeface="Calibri"/>
            </a:endParaRPr>
          </a:p>
          <a:p>
            <a:pPr marL="584200">
              <a:lnSpc>
                <a:spcPct val="100000"/>
              </a:lnSpc>
              <a:tabLst>
                <a:tab pos="3799204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spc="40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</a:t>
            </a:r>
            <a:r>
              <a:rPr dirty="0" baseline="-34722" sz="1800" spc="82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spc="6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dx</a:t>
            </a:r>
            <a:r>
              <a:rPr dirty="0" sz="1200" spc="11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dp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</a:t>
            </a:r>
            <a:r>
              <a:rPr dirty="0" baseline="-34722" sz="1800" spc="-7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spc="3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114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dp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</a:t>
            </a:r>
            <a:r>
              <a:rPr dirty="0" baseline="-34722" sz="180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30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</a:t>
            </a:r>
            <a:r>
              <a:rPr dirty="0" baseline="-34722" sz="180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spc="30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</a:t>
            </a:r>
            <a:r>
              <a:rPr dirty="0" baseline="-34722" sz="1800" spc="52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</a:t>
            </a:r>
            <a:r>
              <a:rPr dirty="0" baseline="-34722" sz="1800" spc="-22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  <a:p>
            <a:pPr marL="607695">
              <a:lnSpc>
                <a:spcPct val="100000"/>
              </a:lnSpc>
              <a:spcBef>
                <a:spcPts val="254"/>
              </a:spcBef>
              <a:tabLst>
                <a:tab pos="946150" algn="l"/>
                <a:tab pos="1677035" algn="l"/>
                <a:tab pos="2403475" algn="l"/>
                <a:tab pos="2926715" algn="l"/>
                <a:tab pos="3816985" algn="l"/>
                <a:tab pos="4159885" algn="l"/>
                <a:tab pos="4683125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t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18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dp</a:t>
            </a:r>
            <a:r>
              <a:rPr dirty="0" sz="1200" spc="18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dt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17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p</a:t>
            </a:r>
            <a:r>
              <a:rPr dirty="0" sz="1200" spc="19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dt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26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t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26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t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s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21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s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s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45" name="object 4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90724" y="3969236"/>
            <a:ext cx="3848087" cy="324780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54225" y="1855851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5" h="0">
                <a:moveTo>
                  <a:pt x="0" y="0"/>
                </a:moveTo>
                <a:lnTo>
                  <a:pt x="185543" y="0"/>
                </a:lnTo>
              </a:path>
            </a:pathLst>
          </a:custGeom>
          <a:ln w="750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3" name="object 3"/>
          <p:cNvGrpSpPr/>
          <p:nvPr/>
        </p:nvGrpSpPr>
        <p:grpSpPr>
          <a:xfrm>
            <a:off x="1601525" y="1852097"/>
            <a:ext cx="585470" cy="7620"/>
            <a:chOff x="1601525" y="1852097"/>
            <a:chExt cx="585470" cy="7620"/>
          </a:xfrm>
        </p:grpSpPr>
        <p:sp>
          <p:nvSpPr>
            <p:cNvPr id="4" name="object 4"/>
            <p:cNvSpPr/>
            <p:nvPr/>
          </p:nvSpPr>
          <p:spPr>
            <a:xfrm>
              <a:off x="1601525" y="1855851"/>
              <a:ext cx="186055" cy="0"/>
            </a:xfrm>
            <a:custGeom>
              <a:avLst/>
              <a:gdLst/>
              <a:ahLst/>
              <a:cxnLst/>
              <a:rect l="l" t="t" r="r" b="b"/>
              <a:pathLst>
                <a:path w="186055" h="0">
                  <a:moveTo>
                    <a:pt x="0" y="0"/>
                  </a:moveTo>
                  <a:lnTo>
                    <a:pt x="185543" y="0"/>
                  </a:lnTo>
                </a:path>
              </a:pathLst>
            </a:custGeom>
            <a:ln w="750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1815614" y="1855851"/>
              <a:ext cx="171450" cy="0"/>
            </a:xfrm>
            <a:custGeom>
              <a:avLst/>
              <a:gdLst/>
              <a:ahLst/>
              <a:cxnLst/>
              <a:rect l="l" t="t" r="r" b="b"/>
              <a:pathLst>
                <a:path w="171450" h="0">
                  <a:moveTo>
                    <a:pt x="0" y="0"/>
                  </a:moveTo>
                  <a:lnTo>
                    <a:pt x="171271" y="0"/>
                  </a:lnTo>
                </a:path>
              </a:pathLst>
            </a:custGeom>
            <a:ln w="750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2015431" y="1855851"/>
              <a:ext cx="171450" cy="0"/>
            </a:xfrm>
            <a:custGeom>
              <a:avLst/>
              <a:gdLst/>
              <a:ahLst/>
              <a:cxnLst/>
              <a:rect l="l" t="t" r="r" b="b"/>
              <a:pathLst>
                <a:path w="171450" h="0">
                  <a:moveTo>
                    <a:pt x="0" y="0"/>
                  </a:moveTo>
                  <a:lnTo>
                    <a:pt x="171271" y="0"/>
                  </a:lnTo>
                </a:path>
              </a:pathLst>
            </a:custGeom>
            <a:ln w="750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" name="object 7"/>
          <p:cNvGrpSpPr/>
          <p:nvPr/>
        </p:nvGrpSpPr>
        <p:grpSpPr>
          <a:xfrm>
            <a:off x="2331807" y="1852097"/>
            <a:ext cx="581025" cy="7620"/>
            <a:chOff x="2331807" y="1852097"/>
            <a:chExt cx="581025" cy="7620"/>
          </a:xfrm>
        </p:grpSpPr>
        <p:sp>
          <p:nvSpPr>
            <p:cNvPr id="8" name="object 8"/>
            <p:cNvSpPr/>
            <p:nvPr/>
          </p:nvSpPr>
          <p:spPr>
            <a:xfrm>
              <a:off x="2331807" y="1855851"/>
              <a:ext cx="186055" cy="0"/>
            </a:xfrm>
            <a:custGeom>
              <a:avLst/>
              <a:gdLst/>
              <a:ahLst/>
              <a:cxnLst/>
              <a:rect l="l" t="t" r="r" b="b"/>
              <a:pathLst>
                <a:path w="186055" h="0">
                  <a:moveTo>
                    <a:pt x="0" y="0"/>
                  </a:moveTo>
                  <a:lnTo>
                    <a:pt x="185543" y="0"/>
                  </a:lnTo>
                </a:path>
              </a:pathLst>
            </a:custGeom>
            <a:ln w="750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2545896" y="1855851"/>
              <a:ext cx="167005" cy="0"/>
            </a:xfrm>
            <a:custGeom>
              <a:avLst/>
              <a:gdLst/>
              <a:ahLst/>
              <a:cxnLst/>
              <a:rect l="l" t="t" r="r" b="b"/>
              <a:pathLst>
                <a:path w="167005" h="0">
                  <a:moveTo>
                    <a:pt x="0" y="0"/>
                  </a:moveTo>
                  <a:lnTo>
                    <a:pt x="166513" y="0"/>
                  </a:lnTo>
                </a:path>
              </a:pathLst>
            </a:custGeom>
            <a:ln w="750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2740955" y="1855851"/>
              <a:ext cx="171450" cy="0"/>
            </a:xfrm>
            <a:custGeom>
              <a:avLst/>
              <a:gdLst/>
              <a:ahLst/>
              <a:cxnLst/>
              <a:rect l="l" t="t" r="r" b="b"/>
              <a:pathLst>
                <a:path w="171450" h="0">
                  <a:moveTo>
                    <a:pt x="0" y="0"/>
                  </a:moveTo>
                  <a:lnTo>
                    <a:pt x="171271" y="0"/>
                  </a:lnTo>
                </a:path>
              </a:pathLst>
            </a:custGeom>
            <a:ln w="750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1" name="object 11"/>
          <p:cNvGrpSpPr/>
          <p:nvPr/>
        </p:nvGrpSpPr>
        <p:grpSpPr>
          <a:xfrm>
            <a:off x="3057331" y="1852097"/>
            <a:ext cx="374015" cy="7620"/>
            <a:chOff x="3057331" y="1852097"/>
            <a:chExt cx="374015" cy="7620"/>
          </a:xfrm>
        </p:grpSpPr>
        <p:sp>
          <p:nvSpPr>
            <p:cNvPr id="12" name="object 12"/>
            <p:cNvSpPr/>
            <p:nvPr/>
          </p:nvSpPr>
          <p:spPr>
            <a:xfrm>
              <a:off x="3057331" y="1855851"/>
              <a:ext cx="186055" cy="0"/>
            </a:xfrm>
            <a:custGeom>
              <a:avLst/>
              <a:gdLst/>
              <a:ahLst/>
              <a:cxnLst/>
              <a:rect l="l" t="t" r="r" b="b"/>
              <a:pathLst>
                <a:path w="186055" h="0">
                  <a:moveTo>
                    <a:pt x="0" y="0"/>
                  </a:moveTo>
                  <a:lnTo>
                    <a:pt x="185543" y="0"/>
                  </a:lnTo>
                </a:path>
              </a:pathLst>
            </a:custGeom>
            <a:ln w="750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3271420" y="1855851"/>
              <a:ext cx="159385" cy="0"/>
            </a:xfrm>
            <a:custGeom>
              <a:avLst/>
              <a:gdLst/>
              <a:ahLst/>
              <a:cxnLst/>
              <a:rect l="l" t="t" r="r" b="b"/>
              <a:pathLst>
                <a:path w="159385" h="0">
                  <a:moveTo>
                    <a:pt x="0" y="0"/>
                  </a:moveTo>
                  <a:lnTo>
                    <a:pt x="159377" y="0"/>
                  </a:lnTo>
                </a:path>
              </a:pathLst>
            </a:custGeom>
            <a:ln w="750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4" name="object 14"/>
          <p:cNvGrpSpPr/>
          <p:nvPr/>
        </p:nvGrpSpPr>
        <p:grpSpPr>
          <a:xfrm>
            <a:off x="3575902" y="1852097"/>
            <a:ext cx="366395" cy="7620"/>
            <a:chOff x="3575902" y="1852097"/>
            <a:chExt cx="366395" cy="7620"/>
          </a:xfrm>
        </p:grpSpPr>
        <p:sp>
          <p:nvSpPr>
            <p:cNvPr id="15" name="object 15"/>
            <p:cNvSpPr/>
            <p:nvPr/>
          </p:nvSpPr>
          <p:spPr>
            <a:xfrm>
              <a:off x="3575902" y="1855851"/>
              <a:ext cx="186055" cy="0"/>
            </a:xfrm>
            <a:custGeom>
              <a:avLst/>
              <a:gdLst/>
              <a:ahLst/>
              <a:cxnLst/>
              <a:rect l="l" t="t" r="r" b="b"/>
              <a:pathLst>
                <a:path w="186054" h="0">
                  <a:moveTo>
                    <a:pt x="0" y="0"/>
                  </a:moveTo>
                  <a:lnTo>
                    <a:pt x="185543" y="0"/>
                  </a:lnTo>
                </a:path>
              </a:pathLst>
            </a:custGeom>
            <a:ln w="750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3789991" y="1855851"/>
              <a:ext cx="152400" cy="0"/>
            </a:xfrm>
            <a:custGeom>
              <a:avLst/>
              <a:gdLst/>
              <a:ahLst/>
              <a:cxnLst/>
              <a:rect l="l" t="t" r="r" b="b"/>
              <a:pathLst>
                <a:path w="152400" h="0">
                  <a:moveTo>
                    <a:pt x="0" y="0"/>
                  </a:moveTo>
                  <a:lnTo>
                    <a:pt x="152241" y="0"/>
                  </a:lnTo>
                </a:path>
              </a:pathLst>
            </a:custGeom>
            <a:ln w="750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7" name="object 17"/>
          <p:cNvSpPr txBox="1"/>
          <p:nvPr/>
        </p:nvSpPr>
        <p:spPr>
          <a:xfrm>
            <a:off x="876300" y="1062328"/>
            <a:ext cx="3117850" cy="99314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300">
              <a:latin typeface="Calibri"/>
              <a:cs typeface="Calibri"/>
            </a:endParaRPr>
          </a:p>
          <a:p>
            <a:pPr algn="ctr" marL="321310">
              <a:lnSpc>
                <a:spcPct val="100000"/>
              </a:lnSpc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spc="35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</a:t>
            </a:r>
            <a:r>
              <a:rPr dirty="0" baseline="-34722" sz="1800" spc="7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spc="5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dx</a:t>
            </a:r>
            <a:r>
              <a:rPr dirty="0" sz="1200" spc="10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dp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</a:t>
            </a:r>
            <a:r>
              <a:rPr dirty="0" baseline="-34722" sz="1800" spc="-7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spc="3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10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dp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</a:t>
            </a:r>
            <a:r>
              <a:rPr dirty="0" baseline="-34722" sz="1800" spc="-7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25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</a:t>
            </a:r>
            <a:r>
              <a:rPr dirty="0" baseline="-34722" sz="1800" spc="-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  <a:p>
            <a:pPr algn="ctr" marL="335280">
              <a:lnSpc>
                <a:spcPct val="100000"/>
              </a:lnSpc>
              <a:spcBef>
                <a:spcPts val="245"/>
              </a:spcBef>
              <a:tabLst>
                <a:tab pos="673100" algn="l"/>
                <a:tab pos="1402080" algn="l"/>
                <a:tab pos="2127250" algn="l"/>
                <a:tab pos="2649855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t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18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dp</a:t>
            </a:r>
            <a:r>
              <a:rPr dirty="0" sz="1200" spc="19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dt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17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p</a:t>
            </a:r>
            <a:r>
              <a:rPr dirty="0" sz="1200" spc="19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dt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25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t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17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1680819" y="2384263"/>
            <a:ext cx="537210" cy="213360"/>
            <a:chOff x="1680819" y="2384263"/>
            <a:chExt cx="537210" cy="213360"/>
          </a:xfrm>
        </p:grpSpPr>
        <p:sp>
          <p:nvSpPr>
            <p:cNvPr id="19" name="object 19"/>
            <p:cNvSpPr/>
            <p:nvPr/>
          </p:nvSpPr>
          <p:spPr>
            <a:xfrm>
              <a:off x="1682008" y="2517847"/>
              <a:ext cx="15875" cy="12065"/>
            </a:xfrm>
            <a:custGeom>
              <a:avLst/>
              <a:gdLst/>
              <a:ahLst/>
              <a:cxnLst/>
              <a:rect l="l" t="t" r="r" b="b"/>
              <a:pathLst>
                <a:path w="15875" h="12064">
                  <a:moveTo>
                    <a:pt x="0" y="11461"/>
                  </a:moveTo>
                  <a:lnTo>
                    <a:pt x="1546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1697471" y="2517847"/>
              <a:ext cx="37465" cy="80010"/>
            </a:xfrm>
            <a:custGeom>
              <a:avLst/>
              <a:gdLst/>
              <a:ahLst/>
              <a:cxnLst/>
              <a:rect l="l" t="t" r="r" b="b"/>
              <a:pathLst>
                <a:path w="37464" h="80010">
                  <a:moveTo>
                    <a:pt x="0" y="0"/>
                  </a:moveTo>
                  <a:lnTo>
                    <a:pt x="36870" y="7943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1734342" y="2387819"/>
              <a:ext cx="40640" cy="209550"/>
            </a:xfrm>
            <a:custGeom>
              <a:avLst/>
              <a:gdLst/>
              <a:ahLst/>
              <a:cxnLst/>
              <a:rect l="l" t="t" r="r" b="b"/>
              <a:pathLst>
                <a:path w="40639" h="209550">
                  <a:moveTo>
                    <a:pt x="0" y="209467"/>
                  </a:moveTo>
                  <a:lnTo>
                    <a:pt x="4043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1774781" y="2387819"/>
              <a:ext cx="443230" cy="0"/>
            </a:xfrm>
            <a:custGeom>
              <a:avLst/>
              <a:gdLst/>
              <a:ahLst/>
              <a:cxnLst/>
              <a:rect l="l" t="t" r="r" b="b"/>
              <a:pathLst>
                <a:path w="443230" h="0">
                  <a:moveTo>
                    <a:pt x="0" y="0"/>
                  </a:moveTo>
                  <a:lnTo>
                    <a:pt x="4428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1680819" y="2384263"/>
              <a:ext cx="537210" cy="213360"/>
            </a:xfrm>
            <a:custGeom>
              <a:avLst/>
              <a:gdLst/>
              <a:ahLst/>
              <a:cxnLst/>
              <a:rect l="l" t="t" r="r" b="b"/>
              <a:pathLst>
                <a:path w="537210" h="213360">
                  <a:moveTo>
                    <a:pt x="57487" y="213024"/>
                  </a:moveTo>
                  <a:lnTo>
                    <a:pt x="49954" y="213024"/>
                  </a:lnTo>
                  <a:lnTo>
                    <a:pt x="12687" y="139117"/>
                  </a:lnTo>
                  <a:lnTo>
                    <a:pt x="2775" y="147022"/>
                  </a:lnTo>
                  <a:lnTo>
                    <a:pt x="0" y="143070"/>
                  </a:lnTo>
                  <a:lnTo>
                    <a:pt x="21012" y="128050"/>
                  </a:lnTo>
                  <a:lnTo>
                    <a:pt x="53523" y="194448"/>
                  </a:lnTo>
                  <a:lnTo>
                    <a:pt x="91186" y="0"/>
                  </a:lnTo>
                  <a:lnTo>
                    <a:pt x="536808" y="0"/>
                  </a:lnTo>
                  <a:lnTo>
                    <a:pt x="536808" y="7509"/>
                  </a:lnTo>
                  <a:lnTo>
                    <a:pt x="97132" y="7509"/>
                  </a:lnTo>
                  <a:lnTo>
                    <a:pt x="57487" y="21302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4" name="object 24"/>
          <p:cNvSpPr txBox="1"/>
          <p:nvPr/>
        </p:nvSpPr>
        <p:spPr>
          <a:xfrm>
            <a:off x="2596630" y="2196872"/>
            <a:ext cx="596900" cy="27305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533400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sz="1550" spc="17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 </a:t>
            </a:r>
            <a:r>
              <a:rPr dirty="0" sz="1550" spc="-15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</a:t>
            </a:r>
            <a:r>
              <a:rPr dirty="0" sz="1600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</a:t>
            </a:r>
            <a:endParaRPr sz="1600">
              <a:latin typeface="Symbol"/>
              <a:cs typeface="Symbol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3393138" y="2384260"/>
            <a:ext cx="537210" cy="213360"/>
            <a:chOff x="3393138" y="2384260"/>
            <a:chExt cx="537210" cy="213360"/>
          </a:xfrm>
        </p:grpSpPr>
        <p:sp>
          <p:nvSpPr>
            <p:cNvPr id="26" name="object 26"/>
            <p:cNvSpPr/>
            <p:nvPr/>
          </p:nvSpPr>
          <p:spPr>
            <a:xfrm>
              <a:off x="3394326" y="2517844"/>
              <a:ext cx="15875" cy="12065"/>
            </a:xfrm>
            <a:custGeom>
              <a:avLst/>
              <a:gdLst/>
              <a:ahLst/>
              <a:cxnLst/>
              <a:rect l="l" t="t" r="r" b="b"/>
              <a:pathLst>
                <a:path w="15875" h="12064">
                  <a:moveTo>
                    <a:pt x="0" y="11461"/>
                  </a:moveTo>
                  <a:lnTo>
                    <a:pt x="1546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3409788" y="2517844"/>
              <a:ext cx="37465" cy="80010"/>
            </a:xfrm>
            <a:custGeom>
              <a:avLst/>
              <a:gdLst/>
              <a:ahLst/>
              <a:cxnLst/>
              <a:rect l="l" t="t" r="r" b="b"/>
              <a:pathLst>
                <a:path w="37464" h="80010">
                  <a:moveTo>
                    <a:pt x="0" y="0"/>
                  </a:moveTo>
                  <a:lnTo>
                    <a:pt x="36870" y="7943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3446659" y="2387816"/>
              <a:ext cx="40640" cy="209550"/>
            </a:xfrm>
            <a:custGeom>
              <a:avLst/>
              <a:gdLst/>
              <a:ahLst/>
              <a:cxnLst/>
              <a:rect l="l" t="t" r="r" b="b"/>
              <a:pathLst>
                <a:path w="40639" h="209550">
                  <a:moveTo>
                    <a:pt x="0" y="209466"/>
                  </a:moveTo>
                  <a:lnTo>
                    <a:pt x="4043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3487099" y="2387816"/>
              <a:ext cx="443230" cy="0"/>
            </a:xfrm>
            <a:custGeom>
              <a:avLst/>
              <a:gdLst/>
              <a:ahLst/>
              <a:cxnLst/>
              <a:rect l="l" t="t" r="r" b="b"/>
              <a:pathLst>
                <a:path w="443229" h="0">
                  <a:moveTo>
                    <a:pt x="0" y="0"/>
                  </a:moveTo>
                  <a:lnTo>
                    <a:pt x="4428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3393138" y="2384260"/>
              <a:ext cx="537210" cy="213360"/>
            </a:xfrm>
            <a:custGeom>
              <a:avLst/>
              <a:gdLst/>
              <a:ahLst/>
              <a:cxnLst/>
              <a:rect l="l" t="t" r="r" b="b"/>
              <a:pathLst>
                <a:path w="537210" h="213360">
                  <a:moveTo>
                    <a:pt x="57486" y="213023"/>
                  </a:moveTo>
                  <a:lnTo>
                    <a:pt x="49953" y="213023"/>
                  </a:lnTo>
                  <a:lnTo>
                    <a:pt x="12685" y="139117"/>
                  </a:lnTo>
                  <a:lnTo>
                    <a:pt x="2774" y="147021"/>
                  </a:lnTo>
                  <a:lnTo>
                    <a:pt x="0" y="143069"/>
                  </a:lnTo>
                  <a:lnTo>
                    <a:pt x="21012" y="128051"/>
                  </a:lnTo>
                  <a:lnTo>
                    <a:pt x="53521" y="194448"/>
                  </a:lnTo>
                  <a:lnTo>
                    <a:pt x="91185" y="0"/>
                  </a:lnTo>
                  <a:lnTo>
                    <a:pt x="536806" y="0"/>
                  </a:lnTo>
                  <a:lnTo>
                    <a:pt x="536806" y="7508"/>
                  </a:lnTo>
                  <a:lnTo>
                    <a:pt x="97131" y="7508"/>
                  </a:lnTo>
                  <a:lnTo>
                    <a:pt x="57486" y="21302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1" name="object 31"/>
          <p:cNvGrpSpPr/>
          <p:nvPr/>
        </p:nvGrpSpPr>
        <p:grpSpPr>
          <a:xfrm>
            <a:off x="4195183" y="2947843"/>
            <a:ext cx="537210" cy="213360"/>
            <a:chOff x="4195183" y="2947843"/>
            <a:chExt cx="537210" cy="213360"/>
          </a:xfrm>
        </p:grpSpPr>
        <p:sp>
          <p:nvSpPr>
            <p:cNvPr id="32" name="object 32"/>
            <p:cNvSpPr/>
            <p:nvPr/>
          </p:nvSpPr>
          <p:spPr>
            <a:xfrm>
              <a:off x="4196371" y="3081428"/>
              <a:ext cx="15875" cy="12065"/>
            </a:xfrm>
            <a:custGeom>
              <a:avLst/>
              <a:gdLst/>
              <a:ahLst/>
              <a:cxnLst/>
              <a:rect l="l" t="t" r="r" b="b"/>
              <a:pathLst>
                <a:path w="15875" h="12064">
                  <a:moveTo>
                    <a:pt x="0" y="11461"/>
                  </a:moveTo>
                  <a:lnTo>
                    <a:pt x="1546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4211833" y="3081428"/>
              <a:ext cx="37465" cy="80010"/>
            </a:xfrm>
            <a:custGeom>
              <a:avLst/>
              <a:gdLst/>
              <a:ahLst/>
              <a:cxnLst/>
              <a:rect l="l" t="t" r="r" b="b"/>
              <a:pathLst>
                <a:path w="37464" h="80010">
                  <a:moveTo>
                    <a:pt x="0" y="0"/>
                  </a:moveTo>
                  <a:lnTo>
                    <a:pt x="36870" y="7943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4248704" y="2951400"/>
              <a:ext cx="40640" cy="209550"/>
            </a:xfrm>
            <a:custGeom>
              <a:avLst/>
              <a:gdLst/>
              <a:ahLst/>
              <a:cxnLst/>
              <a:rect l="l" t="t" r="r" b="b"/>
              <a:pathLst>
                <a:path w="40639" h="209550">
                  <a:moveTo>
                    <a:pt x="0" y="209466"/>
                  </a:moveTo>
                  <a:lnTo>
                    <a:pt x="4043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4289143" y="2951400"/>
              <a:ext cx="443230" cy="0"/>
            </a:xfrm>
            <a:custGeom>
              <a:avLst/>
              <a:gdLst/>
              <a:ahLst/>
              <a:cxnLst/>
              <a:rect l="l" t="t" r="r" b="b"/>
              <a:pathLst>
                <a:path w="443229" h="0">
                  <a:moveTo>
                    <a:pt x="0" y="0"/>
                  </a:moveTo>
                  <a:lnTo>
                    <a:pt x="4428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/>
            <p:cNvSpPr/>
            <p:nvPr/>
          </p:nvSpPr>
          <p:spPr>
            <a:xfrm>
              <a:off x="4195183" y="2947843"/>
              <a:ext cx="537210" cy="213360"/>
            </a:xfrm>
            <a:custGeom>
              <a:avLst/>
              <a:gdLst/>
              <a:ahLst/>
              <a:cxnLst/>
              <a:rect l="l" t="t" r="r" b="b"/>
              <a:pathLst>
                <a:path w="537210" h="213360">
                  <a:moveTo>
                    <a:pt x="57486" y="213023"/>
                  </a:moveTo>
                  <a:lnTo>
                    <a:pt x="49953" y="213023"/>
                  </a:lnTo>
                  <a:lnTo>
                    <a:pt x="12685" y="139117"/>
                  </a:lnTo>
                  <a:lnTo>
                    <a:pt x="2774" y="147021"/>
                  </a:lnTo>
                  <a:lnTo>
                    <a:pt x="0" y="143069"/>
                  </a:lnTo>
                  <a:lnTo>
                    <a:pt x="21012" y="128051"/>
                  </a:lnTo>
                  <a:lnTo>
                    <a:pt x="53521" y="194448"/>
                  </a:lnTo>
                  <a:lnTo>
                    <a:pt x="91185" y="0"/>
                  </a:lnTo>
                  <a:lnTo>
                    <a:pt x="536807" y="0"/>
                  </a:lnTo>
                  <a:lnTo>
                    <a:pt x="536807" y="7509"/>
                  </a:lnTo>
                  <a:lnTo>
                    <a:pt x="97132" y="7509"/>
                  </a:lnTo>
                  <a:lnTo>
                    <a:pt x="57486" y="21302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7" name="object 37"/>
          <p:cNvSpPr txBox="1"/>
          <p:nvPr/>
        </p:nvSpPr>
        <p:spPr>
          <a:xfrm>
            <a:off x="5127244" y="2760455"/>
            <a:ext cx="203835" cy="27305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600" spc="-140">
                <a:latin typeface="Symbol"/>
                <a:cs typeface="Symbol"/>
              </a:rPr>
              <a:t></a:t>
            </a:r>
            <a:r>
              <a:rPr dirty="0" sz="1600" spc="125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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5786579" y="2928873"/>
            <a:ext cx="195580" cy="0"/>
          </a:xfrm>
          <a:custGeom>
            <a:avLst/>
            <a:gdLst/>
            <a:ahLst/>
            <a:cxnLst/>
            <a:rect l="l" t="t" r="r" b="b"/>
            <a:pathLst>
              <a:path w="195579" h="0">
                <a:moveTo>
                  <a:pt x="0" y="0"/>
                </a:moveTo>
                <a:lnTo>
                  <a:pt x="195455" y="0"/>
                </a:lnTo>
              </a:path>
            </a:pathLst>
          </a:custGeom>
          <a:ln w="750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39" name="object 39"/>
          <p:cNvGrpSpPr/>
          <p:nvPr/>
        </p:nvGrpSpPr>
        <p:grpSpPr>
          <a:xfrm>
            <a:off x="1601342" y="3248408"/>
            <a:ext cx="2200910" cy="497205"/>
            <a:chOff x="1601342" y="3248408"/>
            <a:chExt cx="2200910" cy="497205"/>
          </a:xfrm>
        </p:grpSpPr>
        <p:sp>
          <p:nvSpPr>
            <p:cNvPr id="40" name="object 40"/>
            <p:cNvSpPr/>
            <p:nvPr/>
          </p:nvSpPr>
          <p:spPr>
            <a:xfrm>
              <a:off x="1723251" y="3632760"/>
              <a:ext cx="15875" cy="12065"/>
            </a:xfrm>
            <a:custGeom>
              <a:avLst/>
              <a:gdLst/>
              <a:ahLst/>
              <a:cxnLst/>
              <a:rect l="l" t="t" r="r" b="b"/>
              <a:pathLst>
                <a:path w="15875" h="12064">
                  <a:moveTo>
                    <a:pt x="0" y="11461"/>
                  </a:moveTo>
                  <a:lnTo>
                    <a:pt x="1546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1738713" y="3632760"/>
              <a:ext cx="37465" cy="80010"/>
            </a:xfrm>
            <a:custGeom>
              <a:avLst/>
              <a:gdLst/>
              <a:ahLst/>
              <a:cxnLst/>
              <a:rect l="l" t="t" r="r" b="b"/>
              <a:pathLst>
                <a:path w="37464" h="80010">
                  <a:moveTo>
                    <a:pt x="0" y="0"/>
                  </a:moveTo>
                  <a:lnTo>
                    <a:pt x="36870" y="7943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1775584" y="3502732"/>
              <a:ext cx="40640" cy="209550"/>
            </a:xfrm>
            <a:custGeom>
              <a:avLst/>
              <a:gdLst/>
              <a:ahLst/>
              <a:cxnLst/>
              <a:rect l="l" t="t" r="r" b="b"/>
              <a:pathLst>
                <a:path w="40639" h="209550">
                  <a:moveTo>
                    <a:pt x="0" y="209466"/>
                  </a:moveTo>
                  <a:lnTo>
                    <a:pt x="4043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/>
            <p:cNvSpPr/>
            <p:nvPr/>
          </p:nvSpPr>
          <p:spPr>
            <a:xfrm>
              <a:off x="1816024" y="3502732"/>
              <a:ext cx="443230" cy="0"/>
            </a:xfrm>
            <a:custGeom>
              <a:avLst/>
              <a:gdLst/>
              <a:ahLst/>
              <a:cxnLst/>
              <a:rect l="l" t="t" r="r" b="b"/>
              <a:pathLst>
                <a:path w="443230" h="0">
                  <a:moveTo>
                    <a:pt x="0" y="0"/>
                  </a:moveTo>
                  <a:lnTo>
                    <a:pt x="4428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/>
            <p:cNvSpPr/>
            <p:nvPr/>
          </p:nvSpPr>
          <p:spPr>
            <a:xfrm>
              <a:off x="1722062" y="3499175"/>
              <a:ext cx="537210" cy="213360"/>
            </a:xfrm>
            <a:custGeom>
              <a:avLst/>
              <a:gdLst/>
              <a:ahLst/>
              <a:cxnLst/>
              <a:rect l="l" t="t" r="r" b="b"/>
              <a:pathLst>
                <a:path w="537210" h="213360">
                  <a:moveTo>
                    <a:pt x="57487" y="213024"/>
                  </a:moveTo>
                  <a:lnTo>
                    <a:pt x="49953" y="213024"/>
                  </a:lnTo>
                  <a:lnTo>
                    <a:pt x="12687" y="139117"/>
                  </a:lnTo>
                  <a:lnTo>
                    <a:pt x="2775" y="147022"/>
                  </a:lnTo>
                  <a:lnTo>
                    <a:pt x="0" y="143069"/>
                  </a:lnTo>
                  <a:lnTo>
                    <a:pt x="21012" y="128051"/>
                  </a:lnTo>
                  <a:lnTo>
                    <a:pt x="53523" y="194447"/>
                  </a:lnTo>
                  <a:lnTo>
                    <a:pt x="91185" y="0"/>
                  </a:lnTo>
                  <a:lnTo>
                    <a:pt x="536808" y="0"/>
                  </a:lnTo>
                  <a:lnTo>
                    <a:pt x="536808" y="7508"/>
                  </a:lnTo>
                  <a:lnTo>
                    <a:pt x="97132" y="7508"/>
                  </a:lnTo>
                  <a:lnTo>
                    <a:pt x="57487" y="21302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/>
            <p:cNvSpPr/>
            <p:nvPr/>
          </p:nvSpPr>
          <p:spPr>
            <a:xfrm>
              <a:off x="2504280" y="3632760"/>
              <a:ext cx="15875" cy="12065"/>
            </a:xfrm>
            <a:custGeom>
              <a:avLst/>
              <a:gdLst/>
              <a:ahLst/>
              <a:cxnLst/>
              <a:rect l="l" t="t" r="r" b="b"/>
              <a:pathLst>
                <a:path w="15875" h="12064">
                  <a:moveTo>
                    <a:pt x="0" y="11461"/>
                  </a:moveTo>
                  <a:lnTo>
                    <a:pt x="1546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/>
            <p:cNvSpPr/>
            <p:nvPr/>
          </p:nvSpPr>
          <p:spPr>
            <a:xfrm>
              <a:off x="2519743" y="3632760"/>
              <a:ext cx="37465" cy="80010"/>
            </a:xfrm>
            <a:custGeom>
              <a:avLst/>
              <a:gdLst/>
              <a:ahLst/>
              <a:cxnLst/>
              <a:rect l="l" t="t" r="r" b="b"/>
              <a:pathLst>
                <a:path w="37464" h="80010">
                  <a:moveTo>
                    <a:pt x="0" y="0"/>
                  </a:moveTo>
                  <a:lnTo>
                    <a:pt x="36870" y="7943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/>
            <p:cNvSpPr/>
            <p:nvPr/>
          </p:nvSpPr>
          <p:spPr>
            <a:xfrm>
              <a:off x="2556614" y="3502732"/>
              <a:ext cx="40640" cy="209550"/>
            </a:xfrm>
            <a:custGeom>
              <a:avLst/>
              <a:gdLst/>
              <a:ahLst/>
              <a:cxnLst/>
              <a:rect l="l" t="t" r="r" b="b"/>
              <a:pathLst>
                <a:path w="40639" h="209550">
                  <a:moveTo>
                    <a:pt x="0" y="209466"/>
                  </a:moveTo>
                  <a:lnTo>
                    <a:pt x="4043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/>
            <p:cNvSpPr/>
            <p:nvPr/>
          </p:nvSpPr>
          <p:spPr>
            <a:xfrm>
              <a:off x="2597053" y="3502732"/>
              <a:ext cx="443230" cy="0"/>
            </a:xfrm>
            <a:custGeom>
              <a:avLst/>
              <a:gdLst/>
              <a:ahLst/>
              <a:cxnLst/>
              <a:rect l="l" t="t" r="r" b="b"/>
              <a:pathLst>
                <a:path w="443230" h="0">
                  <a:moveTo>
                    <a:pt x="0" y="0"/>
                  </a:moveTo>
                  <a:lnTo>
                    <a:pt x="4428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/>
            <p:cNvSpPr/>
            <p:nvPr/>
          </p:nvSpPr>
          <p:spPr>
            <a:xfrm>
              <a:off x="2503091" y="3499176"/>
              <a:ext cx="537210" cy="213360"/>
            </a:xfrm>
            <a:custGeom>
              <a:avLst/>
              <a:gdLst/>
              <a:ahLst/>
              <a:cxnLst/>
              <a:rect l="l" t="t" r="r" b="b"/>
              <a:pathLst>
                <a:path w="537210" h="213360">
                  <a:moveTo>
                    <a:pt x="57487" y="213022"/>
                  </a:moveTo>
                  <a:lnTo>
                    <a:pt x="49954" y="213022"/>
                  </a:lnTo>
                  <a:lnTo>
                    <a:pt x="12687" y="139117"/>
                  </a:lnTo>
                  <a:lnTo>
                    <a:pt x="2775" y="147021"/>
                  </a:lnTo>
                  <a:lnTo>
                    <a:pt x="0" y="143068"/>
                  </a:lnTo>
                  <a:lnTo>
                    <a:pt x="21012" y="128051"/>
                  </a:lnTo>
                  <a:lnTo>
                    <a:pt x="53523" y="194447"/>
                  </a:lnTo>
                  <a:lnTo>
                    <a:pt x="91186" y="0"/>
                  </a:lnTo>
                  <a:lnTo>
                    <a:pt x="536808" y="0"/>
                  </a:lnTo>
                  <a:lnTo>
                    <a:pt x="536808" y="7508"/>
                  </a:lnTo>
                  <a:lnTo>
                    <a:pt x="97132" y="7508"/>
                  </a:lnTo>
                  <a:lnTo>
                    <a:pt x="57487" y="21302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/>
            <p:cNvSpPr/>
            <p:nvPr/>
          </p:nvSpPr>
          <p:spPr>
            <a:xfrm>
              <a:off x="3506535" y="3480205"/>
              <a:ext cx="262255" cy="0"/>
            </a:xfrm>
            <a:custGeom>
              <a:avLst/>
              <a:gdLst/>
              <a:ahLst/>
              <a:cxnLst/>
              <a:rect l="l" t="t" r="r" b="b"/>
              <a:pathLst>
                <a:path w="262254" h="0">
                  <a:moveTo>
                    <a:pt x="0" y="0"/>
                  </a:moveTo>
                  <a:lnTo>
                    <a:pt x="262060" y="0"/>
                  </a:lnTo>
                </a:path>
              </a:pathLst>
            </a:custGeom>
            <a:ln w="750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/>
            <p:cNvSpPr/>
            <p:nvPr/>
          </p:nvSpPr>
          <p:spPr>
            <a:xfrm>
              <a:off x="3797934" y="3248606"/>
              <a:ext cx="0" cy="497205"/>
            </a:xfrm>
            <a:custGeom>
              <a:avLst/>
              <a:gdLst/>
              <a:ahLst/>
              <a:cxnLst/>
              <a:rect l="l" t="t" r="r" b="b"/>
              <a:pathLst>
                <a:path w="0" h="497204">
                  <a:moveTo>
                    <a:pt x="0" y="0"/>
                  </a:moveTo>
                  <a:lnTo>
                    <a:pt x="0" y="496791"/>
                  </a:lnTo>
                </a:path>
              </a:pathLst>
            </a:custGeom>
            <a:ln w="75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1605108" y="3248606"/>
              <a:ext cx="0" cy="497205"/>
            </a:xfrm>
            <a:custGeom>
              <a:avLst/>
              <a:gdLst/>
              <a:ahLst/>
              <a:cxnLst/>
              <a:rect l="l" t="t" r="r" b="b"/>
              <a:pathLst>
                <a:path w="0" h="497204">
                  <a:moveTo>
                    <a:pt x="0" y="0"/>
                  </a:moveTo>
                  <a:lnTo>
                    <a:pt x="0" y="496791"/>
                  </a:lnTo>
                </a:path>
              </a:pathLst>
            </a:custGeom>
            <a:ln w="75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1601541" y="3252163"/>
              <a:ext cx="2200910" cy="0"/>
            </a:xfrm>
            <a:custGeom>
              <a:avLst/>
              <a:gdLst/>
              <a:ahLst/>
              <a:cxnLst/>
              <a:rect l="l" t="t" r="r" b="b"/>
              <a:pathLst>
                <a:path w="2200910" h="0">
                  <a:moveTo>
                    <a:pt x="0" y="0"/>
                  </a:moveTo>
                  <a:lnTo>
                    <a:pt x="2200358" y="0"/>
                  </a:lnTo>
                </a:path>
              </a:pathLst>
            </a:custGeom>
            <a:ln w="750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1601541" y="3741445"/>
              <a:ext cx="2200910" cy="0"/>
            </a:xfrm>
            <a:custGeom>
              <a:avLst/>
              <a:gdLst/>
              <a:ahLst/>
              <a:cxnLst/>
              <a:rect l="l" t="t" r="r" b="b"/>
              <a:pathLst>
                <a:path w="2200910" h="0">
                  <a:moveTo>
                    <a:pt x="0" y="0"/>
                  </a:moveTo>
                  <a:lnTo>
                    <a:pt x="2200358" y="0"/>
                  </a:lnTo>
                </a:path>
              </a:pathLst>
            </a:custGeom>
            <a:ln w="750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5" name="object 55"/>
          <p:cNvSpPr txBox="1"/>
          <p:nvPr/>
        </p:nvSpPr>
        <p:spPr>
          <a:xfrm>
            <a:off x="1850901" y="2383810"/>
            <a:ext cx="35814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300355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3563229" y="2383810"/>
            <a:ext cx="35814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300355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5903519" y="2702753"/>
            <a:ext cx="6985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4975011" y="2916961"/>
            <a:ext cx="6985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5878571" y="2916961"/>
            <a:ext cx="6985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4365255" y="2947394"/>
            <a:ext cx="35814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300355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3192915" y="3404268"/>
            <a:ext cx="18542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baseline="-25462" sz="1800" spc="52" i="1">
                <a:latin typeface="Times New Roman"/>
                <a:cs typeface="Times New Roman"/>
              </a:rPr>
              <a:t>y</a:t>
            </a:r>
            <a:r>
              <a:rPr dirty="0" sz="700" spc="3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3523964" y="3472243"/>
            <a:ext cx="24193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sz="1200" spc="15" i="1">
                <a:latin typeface="Times New Roman"/>
                <a:cs typeface="Times New Roman"/>
              </a:rPr>
              <a:t>ys</a:t>
            </a:r>
            <a:r>
              <a:rPr dirty="0" baseline="43650" sz="1050" spc="22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1618976" y="3211003"/>
            <a:ext cx="2165985" cy="26416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4"/>
              </a:spcBef>
              <a:tabLst>
                <a:tab pos="1124585" algn="l"/>
                <a:tab pos="1432560" algn="l"/>
              </a:tabLst>
            </a:pPr>
            <a:r>
              <a:rPr dirty="0" u="sng" baseline="4629" sz="1800" spc="-1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dirty="0" u="sng" baseline="4629" sz="1800" spc="104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u="sng" baseline="4629" sz="1800" spc="-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x</a:t>
            </a:r>
            <a:r>
              <a:rPr dirty="0" u="sng" baseline="4629" sz="1800" spc="-209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4629" sz="1800" spc="-2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</a:t>
            </a:r>
            <a:r>
              <a:rPr dirty="0" u="sng" baseline="4629" sz="180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o</a:t>
            </a:r>
            <a:r>
              <a:rPr dirty="0" u="sng" baseline="4629" sz="1800" spc="18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</a:t>
            </a: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u="sng" sz="1550" spc="-13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4629" sz="1800" spc="13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p</a:t>
            </a: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r>
              <a:rPr dirty="0" sz="1550" spc="-105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</a:t>
            </a:r>
            <a:r>
              <a:rPr dirty="0" baseline="-34722" sz="1800" spc="-89">
                <a:latin typeface="Times New Roman"/>
                <a:cs typeface="Times New Roman"/>
              </a:rPr>
              <a:t> </a:t>
            </a:r>
            <a:r>
              <a:rPr dirty="0" u="sng" sz="12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dirty="0" u="sng" sz="12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y</a:t>
            </a: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dirty="0" sz="1200" spc="-60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</a:t>
            </a:r>
            <a:r>
              <a:rPr dirty="0" baseline="-34722" sz="1800" spc="-22">
                <a:latin typeface="Times New Roman"/>
                <a:cs typeface="Times New Roman"/>
              </a:rPr>
              <a:t> </a:t>
            </a:r>
            <a:r>
              <a:rPr dirty="0" u="sng" sz="1200" spc="6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6</a:t>
            </a:r>
            <a:r>
              <a:rPr dirty="0" u="sng" sz="12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z</a:t>
            </a:r>
            <a:r>
              <a:rPr dirty="0" sz="1200" spc="50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</a:t>
            </a:r>
            <a:r>
              <a:rPr dirty="0" baseline="-34722" sz="1800" spc="-179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r>
              <a:rPr dirty="0" sz="1200" spc="-45">
                <a:latin typeface="Times New Roman"/>
                <a:cs typeface="Times New Roman"/>
              </a:rPr>
              <a:t>8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1791812" y="3502675"/>
            <a:ext cx="127762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  <a:tabLst>
                <a:tab pos="819150" algn="l"/>
              </a:tabLst>
            </a:pPr>
            <a:r>
              <a:rPr dirty="0" sz="1200" spc="25" i="1">
                <a:latin typeface="Times New Roman"/>
                <a:cs typeface="Times New Roman"/>
              </a:rPr>
              <a:t>x</a:t>
            </a:r>
            <a:r>
              <a:rPr dirty="0" baseline="43650" sz="1050" spc="37">
                <a:latin typeface="Times New Roman"/>
                <a:cs typeface="Times New Roman"/>
              </a:rPr>
              <a:t>2</a:t>
            </a:r>
            <a:r>
              <a:rPr dirty="0" baseline="43650" sz="1050" spc="217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	</a:t>
            </a:r>
            <a:r>
              <a:rPr dirty="0" sz="1200" spc="25" i="1">
                <a:latin typeface="Times New Roman"/>
                <a:cs typeface="Times New Roman"/>
              </a:rPr>
              <a:t>x</a:t>
            </a:r>
            <a:r>
              <a:rPr dirty="0" baseline="43650" sz="1050" spc="37">
                <a:latin typeface="Times New Roman"/>
                <a:cs typeface="Times New Roman"/>
              </a:rPr>
              <a:t>2</a:t>
            </a:r>
            <a:r>
              <a:rPr dirty="0" baseline="43650" sz="1050" spc="17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4170588" y="2706703"/>
            <a:ext cx="88201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65430" algn="l"/>
                <a:tab pos="572770" algn="l"/>
                <a:tab pos="723900" algn="l"/>
              </a:tabLst>
            </a:pPr>
            <a:r>
              <a:rPr dirty="0" u="sng" sz="12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dirty="0" u="sng" sz="12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y</a:t>
            </a:r>
            <a:r>
              <a:rPr dirty="0" u="sng" sz="12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	</a:t>
            </a:r>
            <a:r>
              <a:rPr dirty="0" u="sng" sz="1200" spc="6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6</a:t>
            </a:r>
            <a:r>
              <a:rPr dirty="0" u="sng" sz="12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1656226" y="2143120"/>
            <a:ext cx="58610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62890" algn="l"/>
                <a:tab pos="572770" algn="l"/>
              </a:tabLst>
            </a:pPr>
            <a:r>
              <a:rPr dirty="0" u="sng" sz="12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dirty="0" u="sng" sz="12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x	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3368544" y="2143120"/>
            <a:ext cx="88201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65430" algn="l"/>
                <a:tab pos="572770" algn="l"/>
                <a:tab pos="723900" algn="l"/>
              </a:tabLst>
            </a:pPr>
            <a:r>
              <a:rPr dirty="0" u="sng" sz="12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dirty="0" u="sng" sz="12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y</a:t>
            </a:r>
            <a:r>
              <a:rPr dirty="0" u="sng" sz="12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	</a:t>
            </a:r>
            <a:r>
              <a:rPr dirty="0" u="sng" sz="1200" spc="6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6</a:t>
            </a:r>
            <a:r>
              <a:rPr dirty="0" u="sng" sz="12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4897708" y="2920912"/>
            <a:ext cx="9334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 spc="-5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5529661" y="2920912"/>
            <a:ext cx="36576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93370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5" i="1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s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1588852" y="2096881"/>
            <a:ext cx="72453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652780" algn="l"/>
              </a:tabLst>
            </a:pPr>
            <a:r>
              <a:rPr dirty="0" sz="1200" spc="-5">
                <a:latin typeface="Symbol"/>
                <a:cs typeface="Symbol"/>
              </a:rPr>
              <a:t>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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3301170" y="2096881"/>
            <a:ext cx="8445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Symbol"/>
                <a:cs typeface="Symbol"/>
              </a:rPr>
              <a:t>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4251491" y="2096881"/>
            <a:ext cx="8445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Symbol"/>
                <a:cs typeface="Symbol"/>
              </a:rPr>
              <a:t>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4325200" y="2196872"/>
            <a:ext cx="562610" cy="27305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600" spc="-210">
                <a:latin typeface="Symbol"/>
                <a:cs typeface="Symbol"/>
              </a:rPr>
              <a:t></a:t>
            </a:r>
            <a:r>
              <a:rPr dirty="0" baseline="4629" sz="1800" spc="-112">
                <a:latin typeface="Times New Roman"/>
                <a:cs typeface="Times New Roman"/>
              </a:rPr>
              <a:t>1</a:t>
            </a:r>
            <a:r>
              <a:rPr dirty="0" sz="1600" spc="-105">
                <a:latin typeface="Symbol"/>
                <a:cs typeface="Symbol"/>
              </a:rPr>
              <a:t></a:t>
            </a:r>
            <a:r>
              <a:rPr dirty="0" sz="1600" spc="-75">
                <a:latin typeface="Symbol"/>
                <a:cs typeface="Symbol"/>
              </a:rPr>
              <a:t>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22">
                <a:latin typeface="Times New Roman"/>
                <a:cs typeface="Times New Roman"/>
              </a:rPr>
              <a:t>2</a:t>
            </a:r>
            <a:r>
              <a:rPr dirty="0" sz="1600" spc="-140">
                <a:latin typeface="Symbol"/>
                <a:cs typeface="Symbol"/>
              </a:rPr>
              <a:t></a:t>
            </a:r>
            <a:r>
              <a:rPr dirty="0" sz="1600" spc="-25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1467535" y="2242323"/>
            <a:ext cx="20574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baseline="2314" sz="1800" spc="-7">
                <a:latin typeface="Symbol"/>
                <a:cs typeface="Symbol"/>
              </a:rPr>
              <a:t></a:t>
            </a:r>
            <a:r>
              <a:rPr dirty="0" baseline="2314" sz="1800" spc="-7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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2229529" y="2242323"/>
            <a:ext cx="83502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Symbol"/>
                <a:cs typeface="Symbol"/>
              </a:rPr>
              <a:t></a:t>
            </a:r>
            <a:r>
              <a:rPr dirty="0" sz="1200" spc="-90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Symbol"/>
                <a:cs typeface="Symbol"/>
              </a:rPr>
              <a:t></a:t>
            </a:r>
            <a:r>
              <a:rPr dirty="0" baseline="2314" sz="1800" spc="-22">
                <a:latin typeface="Times New Roman"/>
                <a:cs typeface="Times New Roman"/>
              </a:rPr>
              <a:t>c</a:t>
            </a:r>
            <a:r>
              <a:rPr dirty="0" baseline="2314" sz="1800" spc="-7">
                <a:latin typeface="Times New Roman"/>
                <a:cs typeface="Times New Roman"/>
              </a:rPr>
              <a:t>os</a:t>
            </a:r>
            <a:r>
              <a:rPr dirty="0" baseline="2314" sz="1800">
                <a:latin typeface="Times New Roman"/>
                <a:cs typeface="Times New Roman"/>
              </a:rPr>
              <a:t>  </a:t>
            </a:r>
            <a:r>
              <a:rPr dirty="0" baseline="2314" sz="1800" spc="-187">
                <a:latin typeface="Times New Roman"/>
                <a:cs typeface="Times New Roman"/>
              </a:rPr>
              <a:t> </a:t>
            </a:r>
            <a:r>
              <a:rPr dirty="0" baseline="2314" sz="1800" spc="-7" i="1">
                <a:latin typeface="Times New Roman"/>
                <a:cs typeface="Times New Roman"/>
              </a:rPr>
              <a:t>p</a:t>
            </a:r>
            <a:r>
              <a:rPr dirty="0" baseline="2314" sz="1800" i="1">
                <a:latin typeface="Times New Roman"/>
                <a:cs typeface="Times New Roman"/>
              </a:rPr>
              <a:t> </a:t>
            </a:r>
            <a:r>
              <a:rPr dirty="0" baseline="2314" sz="1800" spc="-89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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</a:t>
            </a:r>
            <a:endParaRPr baseline="2314" sz="1800">
              <a:latin typeface="Symbol"/>
              <a:cs typeface="Symbol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3038695" y="2242323"/>
            <a:ext cx="34671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baseline="2314" sz="1800" spc="-7">
                <a:latin typeface="Times New Roman"/>
                <a:cs typeface="Times New Roman"/>
              </a:rPr>
              <a:t>2</a:t>
            </a:r>
            <a:r>
              <a:rPr dirty="0" baseline="2314" sz="1800" spc="-7">
                <a:latin typeface="Times New Roman"/>
                <a:cs typeface="Times New Roman"/>
              </a:rPr>
              <a:t> </a:t>
            </a:r>
            <a:r>
              <a:rPr dirty="0" baseline="2314" sz="1800" spc="-52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</a:t>
            </a:r>
            <a:r>
              <a:rPr dirty="0" baseline="2314" sz="1800" spc="-89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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3934686" y="2242323"/>
            <a:ext cx="438784" cy="2546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R="5080">
              <a:lnSpc>
                <a:spcPts val="905"/>
              </a:lnSpc>
              <a:spcBef>
                <a:spcPts val="95"/>
              </a:spcBef>
              <a:tabLst>
                <a:tab pos="290830" algn="l"/>
              </a:tabLst>
            </a:pPr>
            <a:r>
              <a:rPr dirty="0" baseline="2314" sz="1800" spc="-7">
                <a:latin typeface="Symbol"/>
                <a:cs typeface="Symbol"/>
              </a:rPr>
              <a:t></a:t>
            </a:r>
            <a:r>
              <a:rPr dirty="0" baseline="2314" sz="1800" spc="-7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</a:t>
            </a:r>
            <a:endParaRPr sz="1200">
              <a:latin typeface="Symbol"/>
              <a:cs typeface="Symbol"/>
            </a:endParaRPr>
          </a:p>
          <a:p>
            <a:pPr algn="ctr" marL="29845">
              <a:lnSpc>
                <a:spcPts val="905"/>
              </a:lnSpc>
            </a:pPr>
            <a:r>
              <a:rPr dirty="0" baseline="-25462" sz="1800" spc="52" i="1">
                <a:latin typeface="Times New Roman"/>
                <a:cs typeface="Times New Roman"/>
              </a:rPr>
              <a:t>y</a:t>
            </a:r>
            <a:r>
              <a:rPr dirty="0" sz="700" spc="3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2315168" y="2290539"/>
            <a:ext cx="59245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520700" algn="l"/>
              </a:tabLst>
            </a:pPr>
            <a:r>
              <a:rPr dirty="0" sz="1200" spc="-5">
                <a:latin typeface="Symbol"/>
                <a:cs typeface="Symbol"/>
              </a:rPr>
              <a:t>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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1563452" y="2387764"/>
            <a:ext cx="77597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  <a:tabLst>
                <a:tab pos="224790" algn="l"/>
              </a:tabLst>
            </a:pPr>
            <a:r>
              <a:rPr dirty="0" sz="1200" spc="-235">
                <a:latin typeface="Symbol"/>
                <a:cs typeface="Symbol"/>
              </a:rPr>
              <a:t></a:t>
            </a:r>
            <a:r>
              <a:rPr dirty="0" baseline="-16203" sz="1800" spc="-352">
                <a:latin typeface="Symbol"/>
                <a:cs typeface="Symbol"/>
              </a:rPr>
              <a:t></a:t>
            </a:r>
            <a:r>
              <a:rPr dirty="0" baseline="-16203" sz="1800" spc="-352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39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455" i="1">
                <a:latin typeface="Times New Roman"/>
                <a:cs typeface="Times New Roman"/>
              </a:rPr>
              <a:t> </a:t>
            </a:r>
            <a:r>
              <a:rPr dirty="0" baseline="-16203" sz="1800" spc="-352">
                <a:latin typeface="Symbol"/>
                <a:cs typeface="Symbol"/>
              </a:rPr>
              <a:t></a:t>
            </a:r>
            <a:r>
              <a:rPr dirty="0" sz="1200" spc="-235">
                <a:latin typeface="Symbol"/>
                <a:cs typeface="Symbol"/>
              </a:rPr>
              <a:t>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3275770" y="2387764"/>
            <a:ext cx="61722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  <a:tabLst>
                <a:tab pos="224790" algn="l"/>
              </a:tabLst>
            </a:pPr>
            <a:r>
              <a:rPr dirty="0" baseline="-16203" sz="1800" spc="-352">
                <a:latin typeface="Symbol"/>
                <a:cs typeface="Symbol"/>
              </a:rPr>
              <a:t></a:t>
            </a:r>
            <a:r>
              <a:rPr dirty="0" sz="1200" spc="-235">
                <a:latin typeface="Symbol"/>
                <a:cs typeface="Symbol"/>
              </a:rPr>
              <a:t></a:t>
            </a:r>
            <a:r>
              <a:rPr dirty="0" sz="1200" spc="-235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37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4226091" y="2387764"/>
            <a:ext cx="13525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baseline="-16203" sz="1800" spc="-352">
                <a:latin typeface="Symbol"/>
                <a:cs typeface="Symbol"/>
              </a:rPr>
              <a:t></a:t>
            </a:r>
            <a:r>
              <a:rPr dirty="0" sz="1200" spc="-235">
                <a:latin typeface="Symbol"/>
                <a:cs typeface="Symbol"/>
              </a:rPr>
              <a:t>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5053526" y="2660466"/>
            <a:ext cx="8445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Symbol"/>
                <a:cs typeface="Symbol"/>
              </a:rPr>
              <a:t>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5982079" y="2699988"/>
            <a:ext cx="8445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Symbol"/>
                <a:cs typeface="Symbol"/>
              </a:rPr>
              <a:t>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5438484" y="2706703"/>
            <a:ext cx="476884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baseline="2314" sz="1800" spc="-7">
                <a:latin typeface="Symbol"/>
                <a:cs typeface="Symbol"/>
              </a:rPr>
              <a:t></a:t>
            </a:r>
            <a:r>
              <a:rPr dirty="0" baseline="2314" sz="1800" spc="-179">
                <a:latin typeface="Times New Roman"/>
                <a:cs typeface="Times New Roman"/>
              </a:rPr>
              <a:t> </a:t>
            </a:r>
            <a:r>
              <a:rPr dirty="0" u="sng" sz="12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6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</a:t>
            </a:r>
            <a:r>
              <a:rPr dirty="0" baseline="2314" sz="1800" spc="-135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</a:t>
            </a:r>
            <a:r>
              <a:rPr dirty="0" baseline="2314" sz="1800" spc="-292">
                <a:latin typeface="Times New Roman"/>
                <a:cs typeface="Times New Roman"/>
              </a:rPr>
              <a:t> </a:t>
            </a:r>
            <a:r>
              <a:rPr dirty="0" sz="1200" spc="-65">
                <a:latin typeface="Times New Roman"/>
                <a:cs typeface="Times New Roman"/>
              </a:rPr>
              <a:t>3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4762123" y="2805907"/>
            <a:ext cx="67183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03530" algn="l"/>
              </a:tabLst>
            </a:pPr>
            <a:r>
              <a:rPr dirty="0" baseline="2314" sz="1800" spc="-7">
                <a:latin typeface="Symbol"/>
                <a:cs typeface="Symbol"/>
              </a:rPr>
              <a:t></a:t>
            </a:r>
            <a:r>
              <a:rPr dirty="0" baseline="2314" sz="1800" spc="-7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</a:t>
            </a:r>
            <a:r>
              <a:rPr dirty="0" sz="1200" spc="200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Times New Roman"/>
                <a:cs typeface="Times New Roman"/>
              </a:rPr>
              <a:t>3</a:t>
            </a:r>
            <a:r>
              <a:rPr dirty="0" baseline="2314" sz="1800" spc="284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</a:t>
            </a:r>
            <a:endParaRPr baseline="2314" sz="1800">
              <a:latin typeface="Symbol"/>
              <a:cs typeface="Symbol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5438486" y="2848195"/>
            <a:ext cx="62801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555625" algn="l"/>
              </a:tabLst>
            </a:pPr>
            <a:r>
              <a:rPr dirty="0" sz="1200" spc="-5">
                <a:latin typeface="Symbol"/>
                <a:cs typeface="Symbol"/>
              </a:rPr>
              <a:t></a:t>
            </a:r>
            <a:r>
              <a:rPr dirty="0" sz="1200" spc="-5">
                <a:latin typeface="Times New Roman"/>
                <a:cs typeface="Times New Roman"/>
              </a:rPr>
              <a:t>  </a:t>
            </a:r>
            <a:r>
              <a:rPr dirty="0" sz="1200" spc="7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</a:t>
            </a:r>
            <a:r>
              <a:rPr dirty="0" sz="1200" spc="-9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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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3950926" y="2660466"/>
            <a:ext cx="744220" cy="49847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r" marR="512445">
              <a:lnSpc>
                <a:spcPts val="1295"/>
              </a:lnSpc>
              <a:spcBef>
                <a:spcPts val="95"/>
              </a:spcBef>
            </a:pPr>
            <a:r>
              <a:rPr dirty="0" sz="1200" spc="-5">
                <a:latin typeface="Symbol"/>
                <a:cs typeface="Symbol"/>
              </a:rPr>
              <a:t></a:t>
            </a:r>
            <a:endParaRPr sz="1200">
              <a:latin typeface="Symbol"/>
              <a:cs typeface="Symbol"/>
            </a:endParaRPr>
          </a:p>
          <a:p>
            <a:pPr algn="r" marR="512445">
              <a:lnSpc>
                <a:spcPts val="1145"/>
              </a:lnSpc>
            </a:pPr>
            <a:r>
              <a:rPr dirty="0" baseline="2314" sz="1800" spc="-7">
                <a:latin typeface="Symbol"/>
                <a:cs typeface="Symbol"/>
              </a:rPr>
              <a:t></a:t>
            </a:r>
            <a:r>
              <a:rPr dirty="0" baseline="2314" sz="1800" spc="-89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</a:t>
            </a:r>
            <a:endParaRPr sz="1200">
              <a:latin typeface="Symbol"/>
              <a:cs typeface="Symbol"/>
            </a:endParaRPr>
          </a:p>
          <a:p>
            <a:pPr marL="164465">
              <a:lnSpc>
                <a:spcPts val="1295"/>
              </a:lnSpc>
              <a:tabLst>
                <a:tab pos="351790" algn="l"/>
              </a:tabLst>
            </a:pPr>
            <a:r>
              <a:rPr dirty="0" sz="1200" spc="-235">
                <a:latin typeface="Symbol"/>
                <a:cs typeface="Symbol"/>
              </a:rPr>
              <a:t></a:t>
            </a:r>
            <a:r>
              <a:rPr dirty="0" baseline="-16203" sz="1800" spc="-352">
                <a:latin typeface="Symbol"/>
                <a:cs typeface="Symbol"/>
              </a:rPr>
              <a:t></a:t>
            </a:r>
            <a:r>
              <a:rPr dirty="0" baseline="-16203" sz="1800" spc="-352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37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5015431" y="2956881"/>
            <a:ext cx="107632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  <a:tabLst>
                <a:tab pos="435609" algn="l"/>
                <a:tab pos="979169" algn="l"/>
              </a:tabLst>
            </a:pPr>
            <a:r>
              <a:rPr dirty="0" baseline="-13888" sz="1800" spc="-352">
                <a:latin typeface="Symbol"/>
                <a:cs typeface="Symbol"/>
              </a:rPr>
              <a:t></a:t>
            </a:r>
            <a:r>
              <a:rPr dirty="0" baseline="2314" sz="1800" spc="-352">
                <a:latin typeface="Symbol"/>
                <a:cs typeface="Symbol"/>
              </a:rPr>
              <a:t></a:t>
            </a:r>
            <a:r>
              <a:rPr dirty="0" baseline="2314" sz="1800" spc="-352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</a:t>
            </a:r>
            <a:r>
              <a:rPr dirty="0" sz="1200" spc="6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</a:t>
            </a:r>
            <a:r>
              <a:rPr dirty="0" sz="1200" spc="-9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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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1467542" y="3353681"/>
            <a:ext cx="10922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90" name="object 90"/>
          <p:cNvSpPr/>
          <p:nvPr/>
        </p:nvSpPr>
        <p:spPr>
          <a:xfrm>
            <a:off x="2417516" y="4171882"/>
            <a:ext cx="185420" cy="0"/>
          </a:xfrm>
          <a:custGeom>
            <a:avLst/>
            <a:gdLst/>
            <a:ahLst/>
            <a:cxnLst/>
            <a:rect l="l" t="t" r="r" b="b"/>
            <a:pathLst>
              <a:path w="185419" h="0">
                <a:moveTo>
                  <a:pt x="0" y="0"/>
                </a:moveTo>
                <a:lnTo>
                  <a:pt x="185319" y="0"/>
                </a:lnTo>
              </a:path>
            </a:pathLst>
          </a:custGeom>
          <a:ln w="7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91" name="object 91"/>
          <p:cNvGrpSpPr/>
          <p:nvPr/>
        </p:nvGrpSpPr>
        <p:grpSpPr>
          <a:xfrm>
            <a:off x="2764397" y="4168119"/>
            <a:ext cx="373380" cy="7620"/>
            <a:chOff x="2764397" y="4168119"/>
            <a:chExt cx="373380" cy="7620"/>
          </a:xfrm>
        </p:grpSpPr>
        <p:sp>
          <p:nvSpPr>
            <p:cNvPr id="92" name="object 92"/>
            <p:cNvSpPr/>
            <p:nvPr/>
          </p:nvSpPr>
          <p:spPr>
            <a:xfrm>
              <a:off x="2764397" y="4171882"/>
              <a:ext cx="185420" cy="0"/>
            </a:xfrm>
            <a:custGeom>
              <a:avLst/>
              <a:gdLst/>
              <a:ahLst/>
              <a:cxnLst/>
              <a:rect l="l" t="t" r="r" b="b"/>
              <a:pathLst>
                <a:path w="185419" h="0">
                  <a:moveTo>
                    <a:pt x="0" y="0"/>
                  </a:moveTo>
                  <a:lnTo>
                    <a:pt x="185319" y="0"/>
                  </a:lnTo>
                </a:path>
              </a:pathLst>
            </a:custGeom>
            <a:ln w="7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" name="object 93"/>
            <p:cNvSpPr/>
            <p:nvPr/>
          </p:nvSpPr>
          <p:spPr>
            <a:xfrm>
              <a:off x="2978227" y="4171882"/>
              <a:ext cx="159385" cy="0"/>
            </a:xfrm>
            <a:custGeom>
              <a:avLst/>
              <a:gdLst/>
              <a:ahLst/>
              <a:cxnLst/>
              <a:rect l="l" t="t" r="r" b="b"/>
              <a:pathLst>
                <a:path w="159385" h="0">
                  <a:moveTo>
                    <a:pt x="0" y="0"/>
                  </a:moveTo>
                  <a:lnTo>
                    <a:pt x="159184" y="0"/>
                  </a:lnTo>
                </a:path>
              </a:pathLst>
            </a:custGeom>
            <a:ln w="7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4" name="object 94"/>
          <p:cNvGrpSpPr/>
          <p:nvPr/>
        </p:nvGrpSpPr>
        <p:grpSpPr>
          <a:xfrm>
            <a:off x="3282341" y="4168118"/>
            <a:ext cx="366395" cy="7620"/>
            <a:chOff x="3282341" y="4168118"/>
            <a:chExt cx="366395" cy="7620"/>
          </a:xfrm>
        </p:grpSpPr>
        <p:sp>
          <p:nvSpPr>
            <p:cNvPr id="95" name="object 95"/>
            <p:cNvSpPr/>
            <p:nvPr/>
          </p:nvSpPr>
          <p:spPr>
            <a:xfrm>
              <a:off x="3282341" y="4171881"/>
              <a:ext cx="185420" cy="0"/>
            </a:xfrm>
            <a:custGeom>
              <a:avLst/>
              <a:gdLst/>
              <a:ahLst/>
              <a:cxnLst/>
              <a:rect l="l" t="t" r="r" b="b"/>
              <a:pathLst>
                <a:path w="185420" h="0">
                  <a:moveTo>
                    <a:pt x="0" y="0"/>
                  </a:moveTo>
                  <a:lnTo>
                    <a:pt x="185319" y="0"/>
                  </a:lnTo>
                </a:path>
              </a:pathLst>
            </a:custGeom>
            <a:ln w="7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" name="object 96"/>
            <p:cNvSpPr/>
            <p:nvPr/>
          </p:nvSpPr>
          <p:spPr>
            <a:xfrm>
              <a:off x="3496172" y="4171881"/>
              <a:ext cx="152400" cy="0"/>
            </a:xfrm>
            <a:custGeom>
              <a:avLst/>
              <a:gdLst/>
              <a:ahLst/>
              <a:cxnLst/>
              <a:rect l="l" t="t" r="r" b="b"/>
              <a:pathLst>
                <a:path w="152400" h="0">
                  <a:moveTo>
                    <a:pt x="0" y="0"/>
                  </a:moveTo>
                  <a:lnTo>
                    <a:pt x="152057" y="0"/>
                  </a:lnTo>
                </a:path>
              </a:pathLst>
            </a:custGeom>
            <a:ln w="7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7" name="object 97"/>
          <p:cNvGrpSpPr/>
          <p:nvPr/>
        </p:nvGrpSpPr>
        <p:grpSpPr>
          <a:xfrm>
            <a:off x="2843593" y="4701431"/>
            <a:ext cx="536575" cy="213995"/>
            <a:chOff x="2843593" y="4701431"/>
            <a:chExt cx="536575" cy="213995"/>
          </a:xfrm>
        </p:grpSpPr>
        <p:sp>
          <p:nvSpPr>
            <p:cNvPr id="98" name="object 98"/>
            <p:cNvSpPr/>
            <p:nvPr/>
          </p:nvSpPr>
          <p:spPr>
            <a:xfrm>
              <a:off x="2844781" y="4835306"/>
              <a:ext cx="15875" cy="12065"/>
            </a:xfrm>
            <a:custGeom>
              <a:avLst/>
              <a:gdLst/>
              <a:ahLst/>
              <a:cxnLst/>
              <a:rect l="l" t="t" r="r" b="b"/>
              <a:pathLst>
                <a:path w="15875" h="12064">
                  <a:moveTo>
                    <a:pt x="0" y="11486"/>
                  </a:moveTo>
                  <a:lnTo>
                    <a:pt x="1544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9" name="object 99"/>
            <p:cNvSpPr/>
            <p:nvPr/>
          </p:nvSpPr>
          <p:spPr>
            <a:xfrm>
              <a:off x="2860224" y="4835306"/>
              <a:ext cx="36830" cy="80010"/>
            </a:xfrm>
            <a:custGeom>
              <a:avLst/>
              <a:gdLst/>
              <a:ahLst/>
              <a:cxnLst/>
              <a:rect l="l" t="t" r="r" b="b"/>
              <a:pathLst>
                <a:path w="36830" h="80010">
                  <a:moveTo>
                    <a:pt x="0" y="0"/>
                  </a:moveTo>
                  <a:lnTo>
                    <a:pt x="36826" y="7961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0" name="object 100"/>
            <p:cNvSpPr/>
            <p:nvPr/>
          </p:nvSpPr>
          <p:spPr>
            <a:xfrm>
              <a:off x="2897051" y="4704997"/>
              <a:ext cx="40640" cy="210185"/>
            </a:xfrm>
            <a:custGeom>
              <a:avLst/>
              <a:gdLst/>
              <a:ahLst/>
              <a:cxnLst/>
              <a:rect l="l" t="t" r="r" b="b"/>
              <a:pathLst>
                <a:path w="40639" h="210185">
                  <a:moveTo>
                    <a:pt x="0" y="209919"/>
                  </a:moveTo>
                  <a:lnTo>
                    <a:pt x="4039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1" name="object 101"/>
            <p:cNvSpPr/>
            <p:nvPr/>
          </p:nvSpPr>
          <p:spPr>
            <a:xfrm>
              <a:off x="2937441" y="4704996"/>
              <a:ext cx="442595" cy="0"/>
            </a:xfrm>
            <a:custGeom>
              <a:avLst/>
              <a:gdLst/>
              <a:ahLst/>
              <a:cxnLst/>
              <a:rect l="l" t="t" r="r" b="b"/>
              <a:pathLst>
                <a:path w="442595" h="0">
                  <a:moveTo>
                    <a:pt x="0" y="0"/>
                  </a:moveTo>
                  <a:lnTo>
                    <a:pt x="44231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2" name="object 102"/>
            <p:cNvSpPr/>
            <p:nvPr/>
          </p:nvSpPr>
          <p:spPr>
            <a:xfrm>
              <a:off x="2843593" y="4701431"/>
              <a:ext cx="536575" cy="213995"/>
            </a:xfrm>
            <a:custGeom>
              <a:avLst/>
              <a:gdLst/>
              <a:ahLst/>
              <a:cxnLst/>
              <a:rect l="l" t="t" r="r" b="b"/>
              <a:pathLst>
                <a:path w="536575" h="213995">
                  <a:moveTo>
                    <a:pt x="57417" y="213485"/>
                  </a:moveTo>
                  <a:lnTo>
                    <a:pt x="49893" y="213485"/>
                  </a:lnTo>
                  <a:lnTo>
                    <a:pt x="12671" y="139417"/>
                  </a:lnTo>
                  <a:lnTo>
                    <a:pt x="2771" y="147339"/>
                  </a:lnTo>
                  <a:lnTo>
                    <a:pt x="0" y="143378"/>
                  </a:lnTo>
                  <a:lnTo>
                    <a:pt x="20987" y="128327"/>
                  </a:lnTo>
                  <a:lnTo>
                    <a:pt x="53457" y="194869"/>
                  </a:lnTo>
                  <a:lnTo>
                    <a:pt x="91075" y="0"/>
                  </a:lnTo>
                  <a:lnTo>
                    <a:pt x="536159" y="0"/>
                  </a:lnTo>
                  <a:lnTo>
                    <a:pt x="536159" y="7525"/>
                  </a:lnTo>
                  <a:lnTo>
                    <a:pt x="97015" y="7525"/>
                  </a:lnTo>
                  <a:lnTo>
                    <a:pt x="57417" y="21348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3" name="object 103"/>
          <p:cNvSpPr txBox="1"/>
          <p:nvPr/>
        </p:nvSpPr>
        <p:spPr>
          <a:xfrm>
            <a:off x="3774516" y="4513668"/>
            <a:ext cx="295910" cy="27305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233045" algn="l"/>
              </a:tabLst>
            </a:pPr>
            <a:r>
              <a:rPr dirty="0" sz="1600" spc="-140">
                <a:latin typeface="Symbol"/>
                <a:cs typeface="Symbol"/>
              </a:rPr>
              <a:t></a:t>
            </a:r>
            <a:r>
              <a:rPr dirty="0" sz="1600" spc="-140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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104" name="object 104"/>
          <p:cNvSpPr/>
          <p:nvPr/>
        </p:nvSpPr>
        <p:spPr>
          <a:xfrm>
            <a:off x="4630265" y="4682417"/>
            <a:ext cx="199390" cy="0"/>
          </a:xfrm>
          <a:custGeom>
            <a:avLst/>
            <a:gdLst/>
            <a:ahLst/>
            <a:cxnLst/>
            <a:rect l="l" t="t" r="r" b="b"/>
            <a:pathLst>
              <a:path w="199389" h="0">
                <a:moveTo>
                  <a:pt x="0" y="0"/>
                </a:moveTo>
                <a:lnTo>
                  <a:pt x="199179" y="0"/>
                </a:lnTo>
              </a:path>
            </a:pathLst>
          </a:custGeom>
          <a:ln w="7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05" name="object 105"/>
          <p:cNvGrpSpPr/>
          <p:nvPr/>
        </p:nvGrpSpPr>
        <p:grpSpPr>
          <a:xfrm>
            <a:off x="2764199" y="5002639"/>
            <a:ext cx="1415415" cy="492125"/>
            <a:chOff x="2764199" y="5002639"/>
            <a:chExt cx="1415415" cy="492125"/>
          </a:xfrm>
        </p:grpSpPr>
        <p:sp>
          <p:nvSpPr>
            <p:cNvPr id="106" name="object 106"/>
            <p:cNvSpPr/>
            <p:nvPr/>
          </p:nvSpPr>
          <p:spPr>
            <a:xfrm>
              <a:off x="2810727" y="5381885"/>
              <a:ext cx="15875" cy="12065"/>
            </a:xfrm>
            <a:custGeom>
              <a:avLst/>
              <a:gdLst/>
              <a:ahLst/>
              <a:cxnLst/>
              <a:rect l="l" t="t" r="r" b="b"/>
              <a:pathLst>
                <a:path w="15875" h="12064">
                  <a:moveTo>
                    <a:pt x="0" y="11486"/>
                  </a:moveTo>
                  <a:lnTo>
                    <a:pt x="1544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7" name="object 107"/>
            <p:cNvSpPr/>
            <p:nvPr/>
          </p:nvSpPr>
          <p:spPr>
            <a:xfrm>
              <a:off x="2826170" y="5381885"/>
              <a:ext cx="36830" cy="80010"/>
            </a:xfrm>
            <a:custGeom>
              <a:avLst/>
              <a:gdLst/>
              <a:ahLst/>
              <a:cxnLst/>
              <a:rect l="l" t="t" r="r" b="b"/>
              <a:pathLst>
                <a:path w="36830" h="80010">
                  <a:moveTo>
                    <a:pt x="0" y="0"/>
                  </a:moveTo>
                  <a:lnTo>
                    <a:pt x="36826" y="7961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8" name="object 108"/>
            <p:cNvSpPr/>
            <p:nvPr/>
          </p:nvSpPr>
          <p:spPr>
            <a:xfrm>
              <a:off x="2862997" y="5251576"/>
              <a:ext cx="40640" cy="210185"/>
            </a:xfrm>
            <a:custGeom>
              <a:avLst/>
              <a:gdLst/>
              <a:ahLst/>
              <a:cxnLst/>
              <a:rect l="l" t="t" r="r" b="b"/>
              <a:pathLst>
                <a:path w="40639" h="210185">
                  <a:moveTo>
                    <a:pt x="0" y="209919"/>
                  </a:moveTo>
                  <a:lnTo>
                    <a:pt x="4039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9" name="object 109"/>
            <p:cNvSpPr/>
            <p:nvPr/>
          </p:nvSpPr>
          <p:spPr>
            <a:xfrm>
              <a:off x="2903387" y="5251575"/>
              <a:ext cx="442595" cy="0"/>
            </a:xfrm>
            <a:custGeom>
              <a:avLst/>
              <a:gdLst/>
              <a:ahLst/>
              <a:cxnLst/>
              <a:rect l="l" t="t" r="r" b="b"/>
              <a:pathLst>
                <a:path w="442595" h="0">
                  <a:moveTo>
                    <a:pt x="0" y="0"/>
                  </a:moveTo>
                  <a:lnTo>
                    <a:pt x="44231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0" name="object 110"/>
            <p:cNvSpPr/>
            <p:nvPr/>
          </p:nvSpPr>
          <p:spPr>
            <a:xfrm>
              <a:off x="2809539" y="5248010"/>
              <a:ext cx="536575" cy="213995"/>
            </a:xfrm>
            <a:custGeom>
              <a:avLst/>
              <a:gdLst/>
              <a:ahLst/>
              <a:cxnLst/>
              <a:rect l="l" t="t" r="r" b="b"/>
              <a:pathLst>
                <a:path w="536575" h="213995">
                  <a:moveTo>
                    <a:pt x="57417" y="213485"/>
                  </a:moveTo>
                  <a:lnTo>
                    <a:pt x="49893" y="213485"/>
                  </a:lnTo>
                  <a:lnTo>
                    <a:pt x="12671" y="139417"/>
                  </a:lnTo>
                  <a:lnTo>
                    <a:pt x="2772" y="147339"/>
                  </a:lnTo>
                  <a:lnTo>
                    <a:pt x="0" y="143379"/>
                  </a:lnTo>
                  <a:lnTo>
                    <a:pt x="20987" y="128327"/>
                  </a:lnTo>
                  <a:lnTo>
                    <a:pt x="53458" y="194869"/>
                  </a:lnTo>
                  <a:lnTo>
                    <a:pt x="91075" y="0"/>
                  </a:lnTo>
                  <a:lnTo>
                    <a:pt x="536160" y="0"/>
                  </a:lnTo>
                  <a:lnTo>
                    <a:pt x="536160" y="7525"/>
                  </a:lnTo>
                  <a:lnTo>
                    <a:pt x="97015" y="7525"/>
                  </a:lnTo>
                  <a:lnTo>
                    <a:pt x="57417" y="21348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1" name="object 111"/>
            <p:cNvSpPr/>
            <p:nvPr/>
          </p:nvSpPr>
          <p:spPr>
            <a:xfrm>
              <a:off x="2797659" y="5228998"/>
              <a:ext cx="560070" cy="0"/>
            </a:xfrm>
            <a:custGeom>
              <a:avLst/>
              <a:gdLst/>
              <a:ahLst/>
              <a:cxnLst/>
              <a:rect l="l" t="t" r="r" b="b"/>
              <a:pathLst>
                <a:path w="560070" h="0">
                  <a:moveTo>
                    <a:pt x="0" y="0"/>
                  </a:moveTo>
                  <a:lnTo>
                    <a:pt x="559918" y="0"/>
                  </a:lnTo>
                </a:path>
              </a:pathLst>
            </a:custGeom>
            <a:ln w="7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2" name="object 112"/>
            <p:cNvSpPr/>
            <p:nvPr/>
          </p:nvSpPr>
          <p:spPr>
            <a:xfrm>
              <a:off x="2767961" y="5002838"/>
              <a:ext cx="0" cy="492125"/>
            </a:xfrm>
            <a:custGeom>
              <a:avLst/>
              <a:gdLst/>
              <a:ahLst/>
              <a:cxnLst/>
              <a:rect l="l" t="t" r="r" b="b"/>
              <a:pathLst>
                <a:path w="0" h="492125">
                  <a:moveTo>
                    <a:pt x="0" y="0"/>
                  </a:moveTo>
                  <a:lnTo>
                    <a:pt x="0" y="491925"/>
                  </a:lnTo>
                </a:path>
              </a:pathLst>
            </a:custGeom>
            <a:ln w="752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/>
            <p:cNvSpPr/>
            <p:nvPr/>
          </p:nvSpPr>
          <p:spPr>
            <a:xfrm>
              <a:off x="3887403" y="5228997"/>
              <a:ext cx="259079" cy="0"/>
            </a:xfrm>
            <a:custGeom>
              <a:avLst/>
              <a:gdLst/>
              <a:ahLst/>
              <a:cxnLst/>
              <a:rect l="l" t="t" r="r" b="b"/>
              <a:pathLst>
                <a:path w="259079" h="0">
                  <a:moveTo>
                    <a:pt x="0" y="0"/>
                  </a:moveTo>
                  <a:lnTo>
                    <a:pt x="258576" y="0"/>
                  </a:lnTo>
                </a:path>
              </a:pathLst>
            </a:custGeom>
            <a:ln w="7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4" name="object 114"/>
            <p:cNvSpPr/>
            <p:nvPr/>
          </p:nvSpPr>
          <p:spPr>
            <a:xfrm>
              <a:off x="4175282" y="5002838"/>
              <a:ext cx="0" cy="492125"/>
            </a:xfrm>
            <a:custGeom>
              <a:avLst/>
              <a:gdLst/>
              <a:ahLst/>
              <a:cxnLst/>
              <a:rect l="l" t="t" r="r" b="b"/>
              <a:pathLst>
                <a:path w="0" h="492125">
                  <a:moveTo>
                    <a:pt x="0" y="0"/>
                  </a:moveTo>
                  <a:lnTo>
                    <a:pt x="0" y="491925"/>
                  </a:lnTo>
                </a:path>
              </a:pathLst>
            </a:custGeom>
            <a:ln w="752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5" name="object 115"/>
            <p:cNvSpPr/>
            <p:nvPr/>
          </p:nvSpPr>
          <p:spPr>
            <a:xfrm>
              <a:off x="2764397" y="5006402"/>
              <a:ext cx="1415415" cy="0"/>
            </a:xfrm>
            <a:custGeom>
              <a:avLst/>
              <a:gdLst/>
              <a:ahLst/>
              <a:cxnLst/>
              <a:rect l="l" t="t" r="r" b="b"/>
              <a:pathLst>
                <a:path w="1415414" h="0">
                  <a:moveTo>
                    <a:pt x="0" y="0"/>
                  </a:moveTo>
                  <a:lnTo>
                    <a:pt x="1414844" y="0"/>
                  </a:lnTo>
                </a:path>
              </a:pathLst>
            </a:custGeom>
            <a:ln w="7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6" name="object 116"/>
            <p:cNvSpPr/>
            <p:nvPr/>
          </p:nvSpPr>
          <p:spPr>
            <a:xfrm>
              <a:off x="2764397" y="5490801"/>
              <a:ext cx="1415415" cy="0"/>
            </a:xfrm>
            <a:custGeom>
              <a:avLst/>
              <a:gdLst/>
              <a:ahLst/>
              <a:cxnLst/>
              <a:rect l="l" t="t" r="r" b="b"/>
              <a:pathLst>
                <a:path w="1415414" h="0">
                  <a:moveTo>
                    <a:pt x="0" y="0"/>
                  </a:moveTo>
                  <a:lnTo>
                    <a:pt x="1414844" y="0"/>
                  </a:lnTo>
                </a:path>
              </a:pathLst>
            </a:custGeom>
            <a:ln w="752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7" name="object 117"/>
          <p:cNvSpPr/>
          <p:nvPr/>
        </p:nvSpPr>
        <p:spPr>
          <a:xfrm>
            <a:off x="3502508" y="5228998"/>
            <a:ext cx="242570" cy="0"/>
          </a:xfrm>
          <a:custGeom>
            <a:avLst/>
            <a:gdLst/>
            <a:ahLst/>
            <a:cxnLst/>
            <a:rect l="l" t="t" r="r" b="b"/>
            <a:pathLst>
              <a:path w="242570" h="0">
                <a:moveTo>
                  <a:pt x="0" y="0"/>
                </a:moveTo>
                <a:lnTo>
                  <a:pt x="242341" y="0"/>
                </a:lnTo>
              </a:path>
            </a:pathLst>
          </a:custGeom>
          <a:ln w="752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8" name="object 118"/>
          <p:cNvSpPr txBox="1"/>
          <p:nvPr/>
        </p:nvSpPr>
        <p:spPr>
          <a:xfrm>
            <a:off x="4753778" y="4455835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9" name="object 119"/>
          <p:cNvSpPr txBox="1"/>
          <p:nvPr/>
        </p:nvSpPr>
        <p:spPr>
          <a:xfrm>
            <a:off x="3013439" y="4701005"/>
            <a:ext cx="35750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300355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20" name="object 120"/>
          <p:cNvSpPr txBox="1"/>
          <p:nvPr/>
        </p:nvSpPr>
        <p:spPr>
          <a:xfrm>
            <a:off x="3526181" y="5152925"/>
            <a:ext cx="19748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baseline="-25462" sz="1800" spc="44" i="1">
                <a:latin typeface="Times New Roman"/>
                <a:cs typeface="Times New Roman"/>
              </a:rPr>
              <a:t>y</a:t>
            </a:r>
            <a:r>
              <a:rPr dirty="0" sz="700" spc="3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21" name="object 121"/>
          <p:cNvSpPr txBox="1"/>
          <p:nvPr/>
        </p:nvSpPr>
        <p:spPr>
          <a:xfrm>
            <a:off x="3893262" y="5221048"/>
            <a:ext cx="25209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sz="1200" spc="5" i="1">
                <a:latin typeface="Times New Roman"/>
                <a:cs typeface="Times New Roman"/>
              </a:rPr>
              <a:t>ys</a:t>
            </a:r>
            <a:r>
              <a:rPr dirty="0" baseline="43650" sz="1050" spc="7">
                <a:latin typeface="Times New Roman"/>
                <a:cs typeface="Times New Roman"/>
              </a:rPr>
              <a:t>3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122" name="object 122"/>
          <p:cNvSpPr txBox="1"/>
          <p:nvPr/>
        </p:nvSpPr>
        <p:spPr>
          <a:xfrm>
            <a:off x="2917165" y="5006373"/>
            <a:ext cx="126111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  <a:tabLst>
                <a:tab pos="471170" algn="l"/>
              </a:tabLst>
            </a:pP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4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baseline="-34722" sz="1800" spc="-7">
                <a:latin typeface="Symbol"/>
                <a:cs typeface="Symbol"/>
              </a:rPr>
              <a:t></a:t>
            </a:r>
            <a:r>
              <a:rPr dirty="0" baseline="-34722" sz="1800" spc="2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65">
                <a:latin typeface="Times New Roman"/>
                <a:cs typeface="Times New Roman"/>
              </a:rPr>
              <a:t>4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35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</a:t>
            </a:r>
            <a:r>
              <a:rPr dirty="0" baseline="-34722" sz="1800" spc="-20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r>
              <a:rPr dirty="0" sz="1200" spc="-25">
                <a:latin typeface="Times New Roman"/>
                <a:cs typeface="Times New Roman"/>
              </a:rPr>
              <a:t>2</a:t>
            </a:r>
            <a:r>
              <a:rPr dirty="0" sz="1200" spc="80" i="1">
                <a:latin typeface="Times New Roman"/>
                <a:cs typeface="Times New Roman"/>
              </a:rPr>
              <a:t>t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123" name="object 123"/>
          <p:cNvSpPr txBox="1"/>
          <p:nvPr/>
        </p:nvSpPr>
        <p:spPr>
          <a:xfrm>
            <a:off x="2879147" y="5251546"/>
            <a:ext cx="483234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sz="1200" spc="20" i="1">
                <a:latin typeface="Times New Roman"/>
                <a:cs typeface="Times New Roman"/>
              </a:rPr>
              <a:t>x</a:t>
            </a:r>
            <a:r>
              <a:rPr dirty="0" baseline="43650" sz="1050" spc="30">
                <a:latin typeface="Times New Roman"/>
                <a:cs typeface="Times New Roman"/>
              </a:rPr>
              <a:t>2</a:t>
            </a:r>
            <a:r>
              <a:rPr dirty="0" baseline="43650" sz="1050" spc="17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30" i="1">
                <a:latin typeface="Times New Roman"/>
                <a:cs typeface="Times New Roman"/>
              </a:rPr>
              <a:t>y</a:t>
            </a:r>
            <a:r>
              <a:rPr dirty="0" baseline="43650" sz="1050" spc="44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124" name="object 124"/>
          <p:cNvSpPr txBox="1"/>
          <p:nvPr/>
        </p:nvSpPr>
        <p:spPr>
          <a:xfrm>
            <a:off x="2819013" y="4459794"/>
            <a:ext cx="88138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64795" algn="l"/>
                <a:tab pos="572135" algn="l"/>
                <a:tab pos="723265" algn="l"/>
              </a:tabLst>
            </a:pPr>
            <a:r>
              <a:rPr dirty="0" u="sng" sz="12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dirty="0" u="sng" sz="12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y</a:t>
            </a:r>
            <a:r>
              <a:rPr dirty="0" u="sng" sz="12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	</a:t>
            </a:r>
            <a:r>
              <a:rPr dirty="0" u="sng" sz="1200" spc="6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6</a:t>
            </a:r>
            <a:r>
              <a:rPr dirty="0" u="sng" sz="12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25" name="object 125"/>
          <p:cNvSpPr txBox="1"/>
          <p:nvPr/>
        </p:nvSpPr>
        <p:spPr>
          <a:xfrm>
            <a:off x="2373845" y="3917092"/>
            <a:ext cx="1313180" cy="455295"/>
          </a:xfrm>
          <a:prstGeom prst="rect">
            <a:avLst/>
          </a:prstGeom>
        </p:spPr>
        <p:txBody>
          <a:bodyPr wrap="square" lIns="0" tIns="4445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350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spc="25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</a:t>
            </a:r>
            <a:r>
              <a:rPr dirty="0" baseline="-34722" sz="1800" spc="52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</a:t>
            </a:r>
            <a:r>
              <a:rPr dirty="0" baseline="-34722" sz="1800" spc="-22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  <a:p>
            <a:pPr marL="68580">
              <a:lnSpc>
                <a:spcPct val="100000"/>
              </a:lnSpc>
              <a:spcBef>
                <a:spcPts val="250"/>
              </a:spcBef>
              <a:tabLst>
                <a:tab pos="410209" algn="l"/>
                <a:tab pos="932180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s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204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s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12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s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26" name="object 126"/>
          <p:cNvSpPr txBox="1"/>
          <p:nvPr/>
        </p:nvSpPr>
        <p:spPr>
          <a:xfrm>
            <a:off x="4659147" y="4674466"/>
            <a:ext cx="8509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 spc="-5" i="1">
                <a:latin typeface="Times New Roman"/>
                <a:cs typeface="Times New Roman"/>
              </a:rPr>
              <a:t>s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27" name="object 127"/>
          <p:cNvSpPr txBox="1"/>
          <p:nvPr/>
        </p:nvSpPr>
        <p:spPr>
          <a:xfrm>
            <a:off x="3700872" y="4413451"/>
            <a:ext cx="8382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Symbol"/>
                <a:cs typeface="Symbol"/>
              </a:rPr>
              <a:t>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28" name="object 128"/>
          <p:cNvSpPr txBox="1"/>
          <p:nvPr/>
        </p:nvSpPr>
        <p:spPr>
          <a:xfrm>
            <a:off x="4829412" y="4453059"/>
            <a:ext cx="8382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Symbol"/>
                <a:cs typeface="Symbol"/>
              </a:rPr>
              <a:t>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29" name="object 129"/>
          <p:cNvSpPr txBox="1"/>
          <p:nvPr/>
        </p:nvSpPr>
        <p:spPr>
          <a:xfrm>
            <a:off x="4178026" y="4459794"/>
            <a:ext cx="59055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baseline="2314" sz="1800" spc="-7">
                <a:latin typeface="Symbol"/>
                <a:cs typeface="Symbol"/>
              </a:rPr>
              <a:t></a:t>
            </a:r>
            <a:r>
              <a:rPr dirty="0" baseline="2314" sz="1800" spc="-179">
                <a:latin typeface="Times New Roman"/>
                <a:cs typeface="Times New Roman"/>
              </a:rPr>
              <a:t> </a:t>
            </a:r>
            <a:r>
              <a:rPr dirty="0" u="sng" sz="12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6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</a:t>
            </a:r>
            <a:r>
              <a:rPr dirty="0" baseline="2314" sz="1800" spc="-135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</a:t>
            </a:r>
            <a:r>
              <a:rPr dirty="0" baseline="2314" sz="1800">
                <a:latin typeface="Times New Roman"/>
                <a:cs typeface="Times New Roman"/>
              </a:rPr>
              <a:t>  </a:t>
            </a:r>
            <a:r>
              <a:rPr dirty="0" baseline="2314" sz="1800" spc="97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2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0" name="object 130"/>
          <p:cNvSpPr txBox="1"/>
          <p:nvPr/>
        </p:nvSpPr>
        <p:spPr>
          <a:xfrm>
            <a:off x="3915883" y="4555644"/>
            <a:ext cx="25717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Times New Roman"/>
                <a:cs typeface="Times New Roman"/>
              </a:rPr>
              <a:t>4</a:t>
            </a:r>
            <a:r>
              <a:rPr dirty="0" sz="1200" spc="18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31" name="object 131"/>
          <p:cNvSpPr txBox="1"/>
          <p:nvPr/>
        </p:nvSpPr>
        <p:spPr>
          <a:xfrm>
            <a:off x="4510712" y="4555641"/>
            <a:ext cx="10922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32" name="object 132"/>
          <p:cNvSpPr txBox="1"/>
          <p:nvPr/>
        </p:nvSpPr>
        <p:spPr>
          <a:xfrm>
            <a:off x="3384423" y="4559206"/>
            <a:ext cx="582930" cy="25527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ts val="905"/>
              </a:lnSpc>
              <a:spcBef>
                <a:spcPts val="95"/>
              </a:spcBef>
              <a:tabLst>
                <a:tab pos="328930" algn="l"/>
              </a:tabLst>
            </a:pPr>
            <a:r>
              <a:rPr dirty="0" baseline="2314" sz="1800" spc="-7">
                <a:latin typeface="Symbol"/>
                <a:cs typeface="Symbol"/>
              </a:rPr>
              <a:t></a:t>
            </a:r>
            <a:r>
              <a:rPr dirty="0" baseline="2314" sz="1800" spc="-7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</a:t>
            </a:r>
            <a:r>
              <a:rPr dirty="0" sz="1200" spc="210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</a:t>
            </a:r>
            <a:endParaRPr baseline="2314" sz="1800">
              <a:latin typeface="Symbol"/>
              <a:cs typeface="Symbol"/>
            </a:endParaRPr>
          </a:p>
          <a:p>
            <a:pPr marL="173355">
              <a:lnSpc>
                <a:spcPts val="905"/>
              </a:lnSpc>
            </a:pPr>
            <a:r>
              <a:rPr dirty="0" baseline="-25462" sz="1800" spc="44" i="1">
                <a:latin typeface="Times New Roman"/>
                <a:cs typeface="Times New Roman"/>
              </a:rPr>
              <a:t>y</a:t>
            </a:r>
            <a:r>
              <a:rPr dirty="0" sz="700" spc="3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33" name="object 133"/>
          <p:cNvSpPr txBox="1"/>
          <p:nvPr/>
        </p:nvSpPr>
        <p:spPr>
          <a:xfrm>
            <a:off x="4724081" y="4606343"/>
            <a:ext cx="18923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r>
              <a:rPr dirty="0" sz="700" spc="225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</a:t>
            </a:r>
            <a:endParaRPr baseline="2314" sz="1800">
              <a:latin typeface="Symbol"/>
              <a:cs typeface="Symbol"/>
            </a:endParaRPr>
          </a:p>
        </p:txBody>
      </p:sp>
      <p:sp>
        <p:nvSpPr>
          <p:cNvPr id="134" name="object 134"/>
          <p:cNvSpPr txBox="1"/>
          <p:nvPr/>
        </p:nvSpPr>
        <p:spPr>
          <a:xfrm>
            <a:off x="4152628" y="4601585"/>
            <a:ext cx="40259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Symbol"/>
                <a:cs typeface="Symbol"/>
              </a:rPr>
              <a:t>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baseline="-25462" sz="1800" spc="-7" i="1">
                <a:latin typeface="Times New Roman"/>
                <a:cs typeface="Times New Roman"/>
              </a:rPr>
              <a:t>y</a:t>
            </a:r>
            <a:r>
              <a:rPr dirty="0" baseline="-25462" sz="1800" spc="-172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</a:t>
            </a:r>
            <a:r>
              <a:rPr dirty="0" sz="1200" spc="-9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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35" name="object 135"/>
          <p:cNvSpPr txBox="1"/>
          <p:nvPr/>
        </p:nvSpPr>
        <p:spPr>
          <a:xfrm>
            <a:off x="4178028" y="4710505"/>
            <a:ext cx="73533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663575" algn="l"/>
              </a:tabLst>
            </a:pPr>
            <a:r>
              <a:rPr dirty="0" sz="1200" spc="-5">
                <a:latin typeface="Symbol"/>
                <a:cs typeface="Symbol"/>
              </a:rPr>
              <a:t></a:t>
            </a:r>
            <a:r>
              <a:rPr dirty="0" sz="1200" spc="-5">
                <a:latin typeface="Times New Roman"/>
                <a:cs typeface="Times New Roman"/>
              </a:rPr>
              <a:t>  </a:t>
            </a:r>
            <a:r>
              <a:rPr dirty="0" sz="1200" spc="7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</a:t>
            </a:r>
            <a:r>
              <a:rPr dirty="0" sz="1200" spc="-9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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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36" name="object 136"/>
          <p:cNvSpPr txBox="1"/>
          <p:nvPr/>
        </p:nvSpPr>
        <p:spPr>
          <a:xfrm>
            <a:off x="2592430" y="4413451"/>
            <a:ext cx="750570" cy="4997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r" marR="511809">
              <a:lnSpc>
                <a:spcPts val="1295"/>
              </a:lnSpc>
              <a:spcBef>
                <a:spcPts val="95"/>
              </a:spcBef>
            </a:pPr>
            <a:r>
              <a:rPr dirty="0" sz="1200" spc="-5">
                <a:latin typeface="Symbol"/>
                <a:cs typeface="Symbol"/>
              </a:rPr>
              <a:t></a:t>
            </a:r>
            <a:endParaRPr sz="1200">
              <a:latin typeface="Symbol"/>
              <a:cs typeface="Symbol"/>
            </a:endParaRPr>
          </a:p>
          <a:p>
            <a:pPr algn="r" marR="511809">
              <a:lnSpc>
                <a:spcPts val="1150"/>
              </a:lnSpc>
            </a:pPr>
            <a:r>
              <a:rPr dirty="0" baseline="2314" sz="1800" spc="-7">
                <a:latin typeface="Symbol"/>
                <a:cs typeface="Symbol"/>
              </a:rPr>
              <a:t></a:t>
            </a:r>
            <a:r>
              <a:rPr dirty="0" baseline="2314" sz="1800" spc="-67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</a:t>
            </a:r>
            <a:endParaRPr sz="1200">
              <a:latin typeface="Symbol"/>
              <a:cs typeface="Symbol"/>
            </a:endParaRPr>
          </a:p>
          <a:p>
            <a:pPr marL="171450">
              <a:lnSpc>
                <a:spcPts val="1295"/>
              </a:lnSpc>
              <a:tabLst>
                <a:tab pos="358775" algn="l"/>
              </a:tabLst>
            </a:pPr>
            <a:r>
              <a:rPr dirty="0" sz="1200" spc="-235">
                <a:latin typeface="Symbol"/>
                <a:cs typeface="Symbol"/>
              </a:rPr>
              <a:t></a:t>
            </a:r>
            <a:r>
              <a:rPr dirty="0" baseline="-16203" sz="1800" spc="-352">
                <a:latin typeface="Symbol"/>
                <a:cs typeface="Symbol"/>
              </a:rPr>
              <a:t></a:t>
            </a:r>
            <a:r>
              <a:rPr dirty="0" baseline="-16203" sz="1800" spc="-352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37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7" name="object 137"/>
          <p:cNvSpPr txBox="1"/>
          <p:nvPr/>
        </p:nvSpPr>
        <p:spPr>
          <a:xfrm>
            <a:off x="3675475" y="4704961"/>
            <a:ext cx="13525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baseline="-16203" sz="1800" spc="-352">
                <a:latin typeface="Symbol"/>
                <a:cs typeface="Symbol"/>
              </a:rPr>
              <a:t></a:t>
            </a:r>
            <a:r>
              <a:rPr dirty="0" sz="1200" spc="-235">
                <a:latin typeface="Symbol"/>
                <a:cs typeface="Symbol"/>
              </a:rPr>
              <a:t>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38" name="object 138"/>
          <p:cNvSpPr txBox="1"/>
          <p:nvPr/>
        </p:nvSpPr>
        <p:spPr>
          <a:xfrm>
            <a:off x="2630531" y="5102222"/>
            <a:ext cx="10922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39" name="object 139"/>
          <p:cNvSpPr txBox="1"/>
          <p:nvPr/>
        </p:nvSpPr>
        <p:spPr>
          <a:xfrm>
            <a:off x="901559" y="5678525"/>
            <a:ext cx="5883275" cy="11303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7874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derivatives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added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brackets just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 term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came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from</a:t>
            </a:r>
            <a:r>
              <a:rPr dirty="0" sz="1100" spc="-5">
                <a:latin typeface="Calibri"/>
                <a:cs typeface="Calibri"/>
              </a:rPr>
              <a:t> which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“formula”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general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probably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needed.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simplification 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third step.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Also,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“back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substitution”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due 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mess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after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40" name="object 140"/>
          <p:cNvSpPr/>
          <p:nvPr/>
        </p:nvSpPr>
        <p:spPr>
          <a:xfrm>
            <a:off x="896111" y="7014971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" name="object 141"/>
          <p:cNvSpPr txBox="1"/>
          <p:nvPr/>
        </p:nvSpPr>
        <p:spPr>
          <a:xfrm>
            <a:off x="901700" y="7488366"/>
            <a:ext cx="150368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7.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42" name="object 142"/>
          <p:cNvSpPr/>
          <p:nvPr/>
        </p:nvSpPr>
        <p:spPr>
          <a:xfrm>
            <a:off x="2449923" y="7605789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 h="0">
                <a:moveTo>
                  <a:pt x="0" y="0"/>
                </a:moveTo>
                <a:lnTo>
                  <a:pt x="190136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3" name="object 143"/>
          <p:cNvSpPr txBox="1"/>
          <p:nvPr/>
        </p:nvSpPr>
        <p:spPr>
          <a:xfrm>
            <a:off x="2444536" y="7352472"/>
            <a:ext cx="205104" cy="452755"/>
          </a:xfrm>
          <a:prstGeom prst="rect">
            <a:avLst/>
          </a:prstGeom>
        </p:spPr>
        <p:txBody>
          <a:bodyPr wrap="square" lIns="0" tIns="431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dirty="0" sz="1200" spc="-5">
                <a:latin typeface="Symbol"/>
                <a:cs typeface="Symbol"/>
              </a:rPr>
              <a:t></a:t>
            </a:r>
            <a:r>
              <a:rPr dirty="0" sz="1200" spc="15" i="1">
                <a:latin typeface="Times New Roman"/>
                <a:cs typeface="Times New Roman"/>
              </a:rPr>
              <a:t>w</a:t>
            </a:r>
            <a:endParaRPr sz="1200">
              <a:latin typeface="Times New Roman"/>
              <a:cs typeface="Times New Roman"/>
            </a:endParaRPr>
          </a:p>
          <a:p>
            <a:pPr marL="36830">
              <a:lnSpc>
                <a:spcPct val="100000"/>
              </a:lnSpc>
              <a:spcBef>
                <a:spcPts val="240"/>
              </a:spcBef>
            </a:pPr>
            <a:r>
              <a:rPr dirty="0" sz="1200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44" name="object 144"/>
          <p:cNvSpPr/>
          <p:nvPr/>
        </p:nvSpPr>
        <p:spPr>
          <a:xfrm>
            <a:off x="2971596" y="7605789"/>
            <a:ext cx="183515" cy="0"/>
          </a:xfrm>
          <a:custGeom>
            <a:avLst/>
            <a:gdLst/>
            <a:ahLst/>
            <a:cxnLst/>
            <a:rect l="l" t="t" r="r" b="b"/>
            <a:pathLst>
              <a:path w="183514" h="0">
                <a:moveTo>
                  <a:pt x="0" y="0"/>
                </a:moveTo>
                <a:lnTo>
                  <a:pt x="183293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5" name="object 145"/>
          <p:cNvSpPr txBox="1"/>
          <p:nvPr/>
        </p:nvSpPr>
        <p:spPr>
          <a:xfrm>
            <a:off x="2662373" y="7384439"/>
            <a:ext cx="3585210" cy="84010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16230">
              <a:lnSpc>
                <a:spcPts val="1085"/>
              </a:lnSpc>
              <a:spcBef>
                <a:spcPts val="90"/>
              </a:spcBef>
            </a:pP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20" i="1">
                <a:latin typeface="Times New Roman"/>
                <a:cs typeface="Times New Roman"/>
              </a:rPr>
              <a:t>w</a:t>
            </a:r>
            <a:endParaRPr sz="1200">
              <a:latin typeface="Times New Roman"/>
              <a:cs typeface="Times New Roman"/>
            </a:endParaRPr>
          </a:p>
          <a:p>
            <a:pPr marL="38100">
              <a:lnSpc>
                <a:spcPts val="1085"/>
              </a:lnSpc>
            </a:pP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125">
                <a:latin typeface="Calibri"/>
                <a:cs typeface="Calibri"/>
              </a:rPr>
              <a:t> </a:t>
            </a:r>
            <a:r>
              <a:rPr dirty="0" baseline="-43981" sz="1800" spc="-22">
                <a:latin typeface="Symbol"/>
                <a:cs typeface="Symbol"/>
              </a:rPr>
              <a:t></a:t>
            </a:r>
            <a:r>
              <a:rPr dirty="0" baseline="-43981" sz="1800" spc="-22" i="1">
                <a:latin typeface="Times New Roman"/>
                <a:cs typeface="Times New Roman"/>
              </a:rPr>
              <a:t>v</a:t>
            </a:r>
            <a:r>
              <a:rPr dirty="0" baseline="-43981" sz="1800" spc="517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situation.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900">
              <a:latin typeface="Calibri"/>
              <a:cs typeface="Calibri"/>
            </a:endParaRPr>
          </a:p>
          <a:p>
            <a:pPr marL="292100">
              <a:lnSpc>
                <a:spcPct val="100000"/>
              </a:lnSpc>
            </a:pP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50">
                <a:latin typeface="Times New Roman"/>
                <a:cs typeface="Times New Roman"/>
              </a:rPr>
              <a:t> </a:t>
            </a:r>
            <a:r>
              <a:rPr dirty="0" baseline="4629" sz="1800" spc="22" i="1">
                <a:latin typeface="Times New Roman"/>
                <a:cs typeface="Times New Roman"/>
              </a:rPr>
              <a:t>p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22" i="1">
                <a:latin typeface="Times New Roman"/>
                <a:cs typeface="Times New Roman"/>
              </a:rPr>
              <a:t>q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150" i="1">
                <a:latin typeface="Times New Roman"/>
                <a:cs typeface="Times New Roman"/>
              </a:rPr>
              <a:t>s</a:t>
            </a:r>
            <a:r>
              <a:rPr dirty="0" sz="1600" spc="-30">
                <a:latin typeface="Symbol"/>
                <a:cs typeface="Symbol"/>
              </a:rPr>
              <a:t>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>
                <a:latin typeface="Times New Roman"/>
                <a:cs typeface="Times New Roman"/>
              </a:rPr>
              <a:t>  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1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50">
                <a:latin typeface="Times New Roman"/>
                <a:cs typeface="Times New Roman"/>
              </a:rPr>
              <a:t> </a:t>
            </a:r>
            <a:r>
              <a:rPr dirty="0" baseline="4629" sz="1800" spc="22" i="1">
                <a:latin typeface="Times New Roman"/>
                <a:cs typeface="Times New Roman"/>
              </a:rPr>
              <a:t>p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52" i="1">
                <a:latin typeface="Times New Roman"/>
                <a:cs typeface="Times New Roman"/>
              </a:rPr>
              <a:t>u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v</a:t>
            </a:r>
            <a:r>
              <a:rPr dirty="0" sz="1600" spc="-25">
                <a:latin typeface="Symbol"/>
                <a:cs typeface="Symbol"/>
              </a:rPr>
              <a:t>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>
                <a:latin typeface="Times New Roman"/>
                <a:cs typeface="Times New Roman"/>
              </a:rPr>
              <a:t>  </a:t>
            </a:r>
            <a:r>
              <a:rPr dirty="0" baseline="4629" sz="1800" spc="-8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s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s</a:t>
            </a:r>
            <a:r>
              <a:rPr dirty="0" baseline="4629" sz="1800" spc="-225" i="1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spc="52" i="1">
                <a:latin typeface="Times New Roman"/>
                <a:cs typeface="Times New Roman"/>
              </a:rPr>
              <a:t>u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v</a:t>
            </a:r>
            <a:r>
              <a:rPr dirty="0" sz="1600" spc="-25">
                <a:latin typeface="Symbol"/>
                <a:cs typeface="Symbol"/>
              </a:rPr>
              <a:t>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>
                <a:latin typeface="Times New Roman"/>
                <a:cs typeface="Times New Roman"/>
              </a:rPr>
              <a:t>  </a:t>
            </a:r>
            <a:r>
              <a:rPr dirty="0" baseline="4629" sz="1800" spc="11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p</a:t>
            </a:r>
            <a:r>
              <a:rPr dirty="0" baseline="4629" sz="1800" spc="-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19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p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146" name="object 146"/>
          <p:cNvSpPr txBox="1"/>
          <p:nvPr/>
        </p:nvSpPr>
        <p:spPr>
          <a:xfrm>
            <a:off x="1551466" y="7956462"/>
            <a:ext cx="738505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w</a:t>
            </a:r>
            <a:r>
              <a:rPr dirty="0" baseline="4629" sz="1800" spc="-7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w</a:t>
            </a:r>
            <a:r>
              <a:rPr dirty="0" baseline="4629" sz="1800" spc="-307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147" name="object 147"/>
          <p:cNvSpPr txBox="1"/>
          <p:nvPr/>
        </p:nvSpPr>
        <p:spPr>
          <a:xfrm>
            <a:off x="901669" y="8409527"/>
            <a:ext cx="4883785" cy="39433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tree </a:t>
            </a:r>
            <a:r>
              <a:rPr dirty="0" sz="1100" spc="-5">
                <a:latin typeface="Calibri"/>
                <a:cs typeface="Calibri"/>
              </a:rPr>
              <a:t>diagram.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4332889"/>
            <a:ext cx="5944235" cy="94615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Some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 </a:t>
            </a:r>
            <a:r>
              <a:rPr dirty="0" sz="1100">
                <a:latin typeface="Calibri"/>
                <a:cs typeface="Calibri"/>
              </a:rPr>
              <a:t>tree</a:t>
            </a:r>
            <a:r>
              <a:rPr dirty="0" sz="1100" spc="-5">
                <a:latin typeface="Calibri"/>
                <a:cs typeface="Calibri"/>
              </a:rPr>
              <a:t> diagrams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>
                <a:latin typeface="Calibri"/>
                <a:cs typeface="Calibri"/>
              </a:rPr>
              <a:t> 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quite </a:t>
            </a:r>
            <a:r>
              <a:rPr dirty="0" sz="1100">
                <a:latin typeface="Calibri"/>
                <a:cs typeface="Calibri"/>
              </a:rPr>
              <a:t>messy.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We’ve</a:t>
            </a:r>
            <a:r>
              <a:rPr dirty="0" sz="1100" spc="-5">
                <a:latin typeface="Calibri"/>
                <a:cs typeface="Calibri"/>
              </a:rPr>
              <a:t> colored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variables </a:t>
            </a:r>
            <a:r>
              <a:rPr dirty="0" sz="1100">
                <a:latin typeface="Calibri"/>
                <a:cs typeface="Calibri"/>
              </a:rPr>
              <a:t>we’re</a:t>
            </a:r>
            <a:r>
              <a:rPr dirty="0" sz="1100" spc="-5">
                <a:latin typeface="Calibri"/>
                <a:cs typeface="Calibri"/>
              </a:rPr>
              <a:t> interested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try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make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branches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</a:t>
            </a:r>
            <a:r>
              <a:rPr dirty="0" sz="1100" spc="-5">
                <a:latin typeface="Calibri"/>
                <a:cs typeface="Calibri"/>
              </a:rPr>
              <a:t> derivative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clearer.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formulas we’re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being asked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787702" y="5678289"/>
            <a:ext cx="186690" cy="0"/>
          </a:xfrm>
          <a:custGeom>
            <a:avLst/>
            <a:gdLst/>
            <a:ahLst/>
            <a:cxnLst/>
            <a:rect l="l" t="t" r="r" b="b"/>
            <a:pathLst>
              <a:path w="186689" h="0">
                <a:moveTo>
                  <a:pt x="0" y="0"/>
                </a:moveTo>
                <a:lnTo>
                  <a:pt x="186111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4" name="object 4"/>
          <p:cNvGrpSpPr/>
          <p:nvPr/>
        </p:nvGrpSpPr>
        <p:grpSpPr>
          <a:xfrm>
            <a:off x="2136064" y="5674518"/>
            <a:ext cx="582295" cy="7620"/>
            <a:chOff x="2136064" y="5674518"/>
            <a:chExt cx="582295" cy="7620"/>
          </a:xfrm>
        </p:grpSpPr>
        <p:sp>
          <p:nvSpPr>
            <p:cNvPr id="5" name="object 5"/>
            <p:cNvSpPr/>
            <p:nvPr/>
          </p:nvSpPr>
          <p:spPr>
            <a:xfrm>
              <a:off x="2136064" y="5678289"/>
              <a:ext cx="186690" cy="0"/>
            </a:xfrm>
            <a:custGeom>
              <a:avLst/>
              <a:gdLst/>
              <a:ahLst/>
              <a:cxnLst/>
              <a:rect l="l" t="t" r="r" b="b"/>
              <a:pathLst>
                <a:path w="186689" h="0">
                  <a:moveTo>
                    <a:pt x="0" y="0"/>
                  </a:moveTo>
                  <a:lnTo>
                    <a:pt x="186111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2350808" y="5678289"/>
              <a:ext cx="167640" cy="0"/>
            </a:xfrm>
            <a:custGeom>
              <a:avLst/>
              <a:gdLst/>
              <a:ahLst/>
              <a:cxnLst/>
              <a:rect l="l" t="t" r="r" b="b"/>
              <a:pathLst>
                <a:path w="167639" h="0">
                  <a:moveTo>
                    <a:pt x="0" y="0"/>
                  </a:moveTo>
                  <a:lnTo>
                    <a:pt x="167023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2546463" y="5678289"/>
              <a:ext cx="172085" cy="0"/>
            </a:xfrm>
            <a:custGeom>
              <a:avLst/>
              <a:gdLst/>
              <a:ahLst/>
              <a:cxnLst/>
              <a:rect l="l" t="t" r="r" b="b"/>
              <a:pathLst>
                <a:path w="172085" h="0">
                  <a:moveTo>
                    <a:pt x="0" y="0"/>
                  </a:moveTo>
                  <a:lnTo>
                    <a:pt x="171795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" name="object 8"/>
          <p:cNvGrpSpPr/>
          <p:nvPr/>
        </p:nvGrpSpPr>
        <p:grpSpPr>
          <a:xfrm>
            <a:off x="2863807" y="5674518"/>
            <a:ext cx="582295" cy="7620"/>
            <a:chOff x="2863807" y="5674518"/>
            <a:chExt cx="582295" cy="7620"/>
          </a:xfrm>
        </p:grpSpPr>
        <p:sp>
          <p:nvSpPr>
            <p:cNvPr id="9" name="object 9"/>
            <p:cNvSpPr/>
            <p:nvPr/>
          </p:nvSpPr>
          <p:spPr>
            <a:xfrm>
              <a:off x="2863807" y="5678289"/>
              <a:ext cx="186690" cy="0"/>
            </a:xfrm>
            <a:custGeom>
              <a:avLst/>
              <a:gdLst/>
              <a:ahLst/>
              <a:cxnLst/>
              <a:rect l="l" t="t" r="r" b="b"/>
              <a:pathLst>
                <a:path w="186689" h="0">
                  <a:moveTo>
                    <a:pt x="0" y="0"/>
                  </a:moveTo>
                  <a:lnTo>
                    <a:pt x="186111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3078551" y="5678289"/>
              <a:ext cx="167640" cy="0"/>
            </a:xfrm>
            <a:custGeom>
              <a:avLst/>
              <a:gdLst/>
              <a:ahLst/>
              <a:cxnLst/>
              <a:rect l="l" t="t" r="r" b="b"/>
              <a:pathLst>
                <a:path w="167639" h="0">
                  <a:moveTo>
                    <a:pt x="0" y="0"/>
                  </a:moveTo>
                  <a:lnTo>
                    <a:pt x="167023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3274207" y="5678289"/>
              <a:ext cx="172085" cy="0"/>
            </a:xfrm>
            <a:custGeom>
              <a:avLst/>
              <a:gdLst/>
              <a:ahLst/>
              <a:cxnLst/>
              <a:rect l="l" t="t" r="r" b="b"/>
              <a:pathLst>
                <a:path w="172085" h="0">
                  <a:moveTo>
                    <a:pt x="0" y="0"/>
                  </a:moveTo>
                  <a:lnTo>
                    <a:pt x="171795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/>
          <p:cNvSpPr/>
          <p:nvPr/>
        </p:nvSpPr>
        <p:spPr>
          <a:xfrm>
            <a:off x="4090233" y="5678289"/>
            <a:ext cx="186690" cy="0"/>
          </a:xfrm>
          <a:custGeom>
            <a:avLst/>
            <a:gdLst/>
            <a:ahLst/>
            <a:cxnLst/>
            <a:rect l="l" t="t" r="r" b="b"/>
            <a:pathLst>
              <a:path w="186689" h="0">
                <a:moveTo>
                  <a:pt x="0" y="0"/>
                </a:moveTo>
                <a:lnTo>
                  <a:pt x="186111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3" name="object 13"/>
          <p:cNvGrpSpPr/>
          <p:nvPr/>
        </p:nvGrpSpPr>
        <p:grpSpPr>
          <a:xfrm>
            <a:off x="4438596" y="5674518"/>
            <a:ext cx="558800" cy="7620"/>
            <a:chOff x="4438596" y="5674518"/>
            <a:chExt cx="558800" cy="7620"/>
          </a:xfrm>
        </p:grpSpPr>
        <p:sp>
          <p:nvSpPr>
            <p:cNvPr id="14" name="object 14"/>
            <p:cNvSpPr/>
            <p:nvPr/>
          </p:nvSpPr>
          <p:spPr>
            <a:xfrm>
              <a:off x="4438596" y="5678289"/>
              <a:ext cx="186690" cy="0"/>
            </a:xfrm>
            <a:custGeom>
              <a:avLst/>
              <a:gdLst/>
              <a:ahLst/>
              <a:cxnLst/>
              <a:rect l="l" t="t" r="r" b="b"/>
              <a:pathLst>
                <a:path w="186689" h="0">
                  <a:moveTo>
                    <a:pt x="0" y="0"/>
                  </a:moveTo>
                  <a:lnTo>
                    <a:pt x="186111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4653339" y="5678289"/>
              <a:ext cx="157480" cy="0"/>
            </a:xfrm>
            <a:custGeom>
              <a:avLst/>
              <a:gdLst/>
              <a:ahLst/>
              <a:cxnLst/>
              <a:rect l="l" t="t" r="r" b="b"/>
              <a:pathLst>
                <a:path w="157479" h="0">
                  <a:moveTo>
                    <a:pt x="0" y="0"/>
                  </a:moveTo>
                  <a:lnTo>
                    <a:pt x="157478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4839451" y="5678289"/>
              <a:ext cx="157480" cy="0"/>
            </a:xfrm>
            <a:custGeom>
              <a:avLst/>
              <a:gdLst/>
              <a:ahLst/>
              <a:cxnLst/>
              <a:rect l="l" t="t" r="r" b="b"/>
              <a:pathLst>
                <a:path w="157479" h="0">
                  <a:moveTo>
                    <a:pt x="0" y="0"/>
                  </a:moveTo>
                  <a:lnTo>
                    <a:pt x="157478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7" name="object 17"/>
          <p:cNvGrpSpPr/>
          <p:nvPr/>
        </p:nvGrpSpPr>
        <p:grpSpPr>
          <a:xfrm>
            <a:off x="5142478" y="5674518"/>
            <a:ext cx="374650" cy="7620"/>
            <a:chOff x="5142478" y="5674518"/>
            <a:chExt cx="374650" cy="7620"/>
          </a:xfrm>
        </p:grpSpPr>
        <p:sp>
          <p:nvSpPr>
            <p:cNvPr id="18" name="object 18"/>
            <p:cNvSpPr/>
            <p:nvPr/>
          </p:nvSpPr>
          <p:spPr>
            <a:xfrm>
              <a:off x="5142478" y="5678289"/>
              <a:ext cx="186690" cy="0"/>
            </a:xfrm>
            <a:custGeom>
              <a:avLst/>
              <a:gdLst/>
              <a:ahLst/>
              <a:cxnLst/>
              <a:rect l="l" t="t" r="r" b="b"/>
              <a:pathLst>
                <a:path w="186689" h="0">
                  <a:moveTo>
                    <a:pt x="0" y="0"/>
                  </a:moveTo>
                  <a:lnTo>
                    <a:pt x="186111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5357222" y="5678289"/>
              <a:ext cx="160020" cy="0"/>
            </a:xfrm>
            <a:custGeom>
              <a:avLst/>
              <a:gdLst/>
              <a:ahLst/>
              <a:cxnLst/>
              <a:rect l="l" t="t" r="r" b="b"/>
              <a:pathLst>
                <a:path w="160020" h="0">
                  <a:moveTo>
                    <a:pt x="0" y="0"/>
                  </a:moveTo>
                  <a:lnTo>
                    <a:pt x="159864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0" name="object 20"/>
          <p:cNvSpPr txBox="1"/>
          <p:nvPr/>
        </p:nvSpPr>
        <p:spPr>
          <a:xfrm>
            <a:off x="1756818" y="5455251"/>
            <a:ext cx="17183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spc="30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</a:t>
            </a:r>
            <a:r>
              <a:rPr dirty="0" baseline="-34722" sz="1800" spc="7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spc="3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10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dp</a:t>
            </a:r>
            <a:r>
              <a:rPr dirty="0" sz="1200" spc="5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</a:t>
            </a:r>
            <a:r>
              <a:rPr dirty="0" baseline="-34722" sz="1800" spc="-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spc="3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11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dp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059340" y="5455251"/>
            <a:ext cx="14852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spc="30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</a:t>
            </a:r>
            <a:r>
              <a:rPr dirty="0" baseline="-34722" sz="1800" spc="7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6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s</a:t>
            </a:r>
            <a:r>
              <a:rPr dirty="0" sz="1200" spc="40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</a:t>
            </a:r>
            <a:r>
              <a:rPr dirty="0" baseline="-34722" sz="1800" spc="-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805888" y="5670288"/>
            <a:ext cx="16236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1155" algn="l"/>
                <a:tab pos="1077595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t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16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p</a:t>
            </a:r>
            <a:r>
              <a:rPr dirty="0" sz="1200" spc="19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dt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13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p</a:t>
            </a:r>
            <a:r>
              <a:rPr dirty="0" sz="1200" spc="14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098941" y="5670288"/>
            <a:ext cx="14211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0680" algn="l"/>
                <a:tab pos="1063625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v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19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s</a:t>
            </a:r>
            <a:r>
              <a:rPr dirty="0" sz="1200" spc="9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v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10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v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896111" y="6088379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2448916" y="6678993"/>
            <a:ext cx="182880" cy="0"/>
          </a:xfrm>
          <a:custGeom>
            <a:avLst/>
            <a:gdLst/>
            <a:ahLst/>
            <a:cxnLst/>
            <a:rect l="l" t="t" r="r" b="b"/>
            <a:pathLst>
              <a:path w="182880" h="0">
                <a:moveTo>
                  <a:pt x="0" y="0"/>
                </a:moveTo>
                <a:lnTo>
                  <a:pt x="182804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2962631" y="6678993"/>
            <a:ext cx="182880" cy="0"/>
          </a:xfrm>
          <a:custGeom>
            <a:avLst/>
            <a:gdLst/>
            <a:ahLst/>
            <a:cxnLst/>
            <a:rect l="l" t="t" r="r" b="b"/>
            <a:pathLst>
              <a:path w="182880" h="0">
                <a:moveTo>
                  <a:pt x="0" y="0"/>
                </a:moveTo>
                <a:lnTo>
                  <a:pt x="182804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 txBox="1"/>
          <p:nvPr/>
        </p:nvSpPr>
        <p:spPr>
          <a:xfrm>
            <a:off x="838200" y="6457984"/>
            <a:ext cx="5744210" cy="141922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617345">
              <a:lnSpc>
                <a:spcPts val="1055"/>
              </a:lnSpc>
              <a:spcBef>
                <a:spcPts val="135"/>
              </a:spcBef>
              <a:tabLst>
                <a:tab pos="2131060" algn="l"/>
              </a:tabLst>
            </a:pPr>
            <a:r>
              <a:rPr dirty="0" sz="1150" spc="10">
                <a:latin typeface="Symbol"/>
                <a:cs typeface="Symbol"/>
              </a:rPr>
              <a:t></a:t>
            </a:r>
            <a:r>
              <a:rPr dirty="0" sz="1150" spc="10" i="1">
                <a:latin typeface="Times New Roman"/>
                <a:cs typeface="Times New Roman"/>
              </a:rPr>
              <a:t>w	</a:t>
            </a:r>
            <a:r>
              <a:rPr dirty="0" sz="1150" spc="10">
                <a:latin typeface="Symbol"/>
                <a:cs typeface="Symbol"/>
              </a:rPr>
              <a:t></a:t>
            </a:r>
            <a:r>
              <a:rPr dirty="0" sz="1150" spc="10" i="1">
                <a:latin typeface="Times New Roman"/>
                <a:cs typeface="Times New Roman"/>
              </a:rPr>
              <a:t>w</a:t>
            </a:r>
            <a:endParaRPr sz="1150">
              <a:latin typeface="Times New Roman"/>
              <a:cs typeface="Times New Roman"/>
            </a:endParaRPr>
          </a:p>
          <a:p>
            <a:pPr marL="76200">
              <a:lnSpc>
                <a:spcPts val="1055"/>
              </a:lnSpc>
            </a:pPr>
            <a:r>
              <a:rPr dirty="0" sz="1100">
                <a:latin typeface="Calibri"/>
                <a:cs typeface="Calibri"/>
              </a:rPr>
              <a:t>8. </a:t>
            </a:r>
            <a:r>
              <a:rPr dirty="0" sz="1100" spc="-5">
                <a:latin typeface="Calibri"/>
                <a:cs typeface="Calibri"/>
              </a:rPr>
              <a:t>Determine formulas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200">
                <a:latin typeface="Calibri"/>
                <a:cs typeface="Calibri"/>
              </a:rPr>
              <a:t> </a:t>
            </a:r>
            <a:r>
              <a:rPr dirty="0" baseline="-45893" sz="1725">
                <a:latin typeface="Symbol"/>
                <a:cs typeface="Symbol"/>
              </a:rPr>
              <a:t></a:t>
            </a:r>
            <a:r>
              <a:rPr dirty="0" baseline="-45893" sz="1725" i="1">
                <a:latin typeface="Times New Roman"/>
                <a:cs typeface="Times New Roman"/>
              </a:rPr>
              <a:t>t</a:t>
            </a:r>
            <a:r>
              <a:rPr dirty="0" baseline="-45893" sz="1725" spc="735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325">
                <a:latin typeface="Calibri"/>
                <a:cs typeface="Calibri"/>
              </a:rPr>
              <a:t> </a:t>
            </a:r>
            <a:r>
              <a:rPr dirty="0" baseline="-45893" sz="1725" spc="7">
                <a:latin typeface="Symbol"/>
                <a:cs typeface="Symbol"/>
              </a:rPr>
              <a:t></a:t>
            </a:r>
            <a:r>
              <a:rPr dirty="0" baseline="-45893" sz="1725" spc="7" i="1">
                <a:latin typeface="Times New Roman"/>
                <a:cs typeface="Times New Roman"/>
              </a:rPr>
              <a:t>u </a:t>
            </a:r>
            <a:r>
              <a:rPr dirty="0" baseline="-45893" sz="1725" spc="97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situation.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900">
              <a:latin typeface="Calibri"/>
              <a:cs typeface="Calibri"/>
            </a:endParaRPr>
          </a:p>
          <a:p>
            <a:pPr marL="400685">
              <a:lnSpc>
                <a:spcPct val="100000"/>
              </a:lnSpc>
              <a:tabLst>
                <a:tab pos="1791335" algn="l"/>
              </a:tabLst>
            </a:pPr>
            <a:r>
              <a:rPr dirty="0" baseline="4629" sz="1800" i="1">
                <a:latin typeface="Times New Roman"/>
                <a:cs typeface="Times New Roman"/>
              </a:rPr>
              <a:t>w</a:t>
            </a:r>
            <a:r>
              <a:rPr dirty="0" baseline="4629" sz="1800" spc="-7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w</a:t>
            </a:r>
            <a:r>
              <a:rPr dirty="0" baseline="4629" sz="1800" spc="-307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44" i="1">
                <a:latin typeface="Times New Roman"/>
                <a:cs typeface="Times New Roman"/>
              </a:rPr>
              <a:t>y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25">
                <a:latin typeface="Symbol"/>
                <a:cs typeface="Symbol"/>
              </a:rPr>
              <a:t>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>
                <a:latin typeface="Times New Roman"/>
                <a:cs typeface="Times New Roman"/>
              </a:rPr>
              <a:t>  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1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spc="52" i="1">
                <a:latin typeface="Times New Roman"/>
                <a:cs typeface="Times New Roman"/>
              </a:rPr>
              <a:t>u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v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150" i="1">
                <a:latin typeface="Times New Roman"/>
                <a:cs typeface="Times New Roman"/>
              </a:rPr>
              <a:t>p</a:t>
            </a:r>
            <a:r>
              <a:rPr dirty="0" sz="1600" spc="-25">
                <a:latin typeface="Symbol"/>
                <a:cs typeface="Symbol"/>
              </a:rPr>
              <a:t>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>
                <a:latin typeface="Times New Roman"/>
                <a:cs typeface="Times New Roman"/>
              </a:rPr>
              <a:t>  </a:t>
            </a:r>
            <a:r>
              <a:rPr dirty="0" baseline="4629" sz="1800" spc="-3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3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195" i="1">
                <a:latin typeface="Times New Roman"/>
                <a:cs typeface="Times New Roman"/>
              </a:rPr>
              <a:t> </a:t>
            </a: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15" i="1">
                <a:latin typeface="Times New Roman"/>
                <a:cs typeface="Times New Roman"/>
              </a:rPr>
              <a:t>v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150" i="1">
                <a:latin typeface="Times New Roman"/>
                <a:cs typeface="Times New Roman"/>
              </a:rPr>
              <a:t>p</a:t>
            </a:r>
            <a:r>
              <a:rPr dirty="0" sz="1600" spc="-25">
                <a:latin typeface="Symbol"/>
                <a:cs typeface="Symbol"/>
              </a:rPr>
              <a:t>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>
                <a:latin typeface="Times New Roman"/>
                <a:cs typeface="Times New Roman"/>
              </a:rPr>
              <a:t>  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spc="-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82" i="1">
                <a:latin typeface="Times New Roman"/>
                <a:cs typeface="Times New Roman"/>
              </a:rPr>
              <a:t>r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u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25">
                <a:latin typeface="Symbol"/>
                <a:cs typeface="Symbol"/>
              </a:rPr>
              <a:t>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>
                <a:latin typeface="Times New Roman"/>
                <a:cs typeface="Times New Roman"/>
              </a:rPr>
              <a:t>  </a:t>
            </a:r>
            <a:r>
              <a:rPr dirty="0" baseline="4629" sz="1800" spc="11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p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19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p</a:t>
            </a:r>
            <a:r>
              <a:rPr dirty="0" baseline="4629" sz="1800" spc="-225" i="1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spc="89" i="1">
                <a:latin typeface="Times New Roman"/>
                <a:cs typeface="Times New Roman"/>
              </a:rPr>
              <a:t>t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u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450">
              <a:latin typeface="Symbol"/>
              <a:cs typeface="Symbol"/>
            </a:endParaRPr>
          </a:p>
          <a:p>
            <a:pPr marL="762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76200">
              <a:lnSpc>
                <a:spcPct val="100000"/>
              </a:lnSpc>
              <a:spcBef>
                <a:spcPts val="135"/>
              </a:spcBef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following </a:t>
            </a:r>
            <a:r>
              <a:rPr dirty="0" sz="1100">
                <a:latin typeface="Calibri"/>
                <a:cs typeface="Calibri"/>
              </a:rPr>
              <a:t>tree</a:t>
            </a:r>
            <a:r>
              <a:rPr dirty="0" sz="1100" spc="-5">
                <a:latin typeface="Calibri"/>
                <a:cs typeface="Calibri"/>
              </a:rPr>
              <a:t> diagram.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28" name="object 2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47875" y="1028700"/>
            <a:ext cx="3743325" cy="29241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70051" y="6324086"/>
            <a:ext cx="186690" cy="0"/>
          </a:xfrm>
          <a:custGeom>
            <a:avLst/>
            <a:gdLst/>
            <a:ahLst/>
            <a:cxnLst/>
            <a:rect l="l" t="t" r="r" b="b"/>
            <a:pathLst>
              <a:path w="186689" h="0">
                <a:moveTo>
                  <a:pt x="0" y="0"/>
                </a:moveTo>
                <a:lnTo>
                  <a:pt x="186321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3" name="object 3"/>
          <p:cNvGrpSpPr/>
          <p:nvPr/>
        </p:nvGrpSpPr>
        <p:grpSpPr>
          <a:xfrm>
            <a:off x="2918806" y="6320315"/>
            <a:ext cx="372745" cy="7620"/>
            <a:chOff x="2918806" y="6320315"/>
            <a:chExt cx="372745" cy="7620"/>
          </a:xfrm>
        </p:grpSpPr>
        <p:sp>
          <p:nvSpPr>
            <p:cNvPr id="4" name="object 4"/>
            <p:cNvSpPr/>
            <p:nvPr/>
          </p:nvSpPr>
          <p:spPr>
            <a:xfrm>
              <a:off x="2918806" y="6324086"/>
              <a:ext cx="186690" cy="0"/>
            </a:xfrm>
            <a:custGeom>
              <a:avLst/>
              <a:gdLst/>
              <a:ahLst/>
              <a:cxnLst/>
              <a:rect l="l" t="t" r="r" b="b"/>
              <a:pathLst>
                <a:path w="186689" h="0">
                  <a:moveTo>
                    <a:pt x="0" y="0"/>
                  </a:moveTo>
                  <a:lnTo>
                    <a:pt x="186321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3133792" y="6324086"/>
              <a:ext cx="158115" cy="0"/>
            </a:xfrm>
            <a:custGeom>
              <a:avLst/>
              <a:gdLst/>
              <a:ahLst/>
              <a:cxnLst/>
              <a:rect l="l" t="t" r="r" b="b"/>
              <a:pathLst>
                <a:path w="158114" h="0">
                  <a:moveTo>
                    <a:pt x="0" y="0"/>
                  </a:moveTo>
                  <a:lnTo>
                    <a:pt x="157656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" name="object 6"/>
          <p:cNvGrpSpPr/>
          <p:nvPr/>
        </p:nvGrpSpPr>
        <p:grpSpPr>
          <a:xfrm>
            <a:off x="3437161" y="6320315"/>
            <a:ext cx="578485" cy="7620"/>
            <a:chOff x="3437161" y="6320315"/>
            <a:chExt cx="578485" cy="7620"/>
          </a:xfrm>
        </p:grpSpPr>
        <p:sp>
          <p:nvSpPr>
            <p:cNvPr id="7" name="object 7"/>
            <p:cNvSpPr/>
            <p:nvPr/>
          </p:nvSpPr>
          <p:spPr>
            <a:xfrm>
              <a:off x="3437161" y="6324086"/>
              <a:ext cx="186690" cy="0"/>
            </a:xfrm>
            <a:custGeom>
              <a:avLst/>
              <a:gdLst/>
              <a:ahLst/>
              <a:cxnLst/>
              <a:rect l="l" t="t" r="r" b="b"/>
              <a:pathLst>
                <a:path w="186689" h="0">
                  <a:moveTo>
                    <a:pt x="0" y="0"/>
                  </a:moveTo>
                  <a:lnTo>
                    <a:pt x="186321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3652147" y="6324086"/>
              <a:ext cx="167640" cy="0"/>
            </a:xfrm>
            <a:custGeom>
              <a:avLst/>
              <a:gdLst/>
              <a:ahLst/>
              <a:cxnLst/>
              <a:rect l="l" t="t" r="r" b="b"/>
              <a:pathLst>
                <a:path w="167639" h="0">
                  <a:moveTo>
                    <a:pt x="0" y="0"/>
                  </a:moveTo>
                  <a:lnTo>
                    <a:pt x="167211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3848023" y="6324086"/>
              <a:ext cx="167640" cy="0"/>
            </a:xfrm>
            <a:custGeom>
              <a:avLst/>
              <a:gdLst/>
              <a:ahLst/>
              <a:cxnLst/>
              <a:rect l="l" t="t" r="r" b="b"/>
              <a:pathLst>
                <a:path w="167639" h="0">
                  <a:moveTo>
                    <a:pt x="0" y="0"/>
                  </a:moveTo>
                  <a:lnTo>
                    <a:pt x="167211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0" name="object 10"/>
          <p:cNvGrpSpPr/>
          <p:nvPr/>
        </p:nvGrpSpPr>
        <p:grpSpPr>
          <a:xfrm>
            <a:off x="4160947" y="6320315"/>
            <a:ext cx="578485" cy="7620"/>
            <a:chOff x="4160947" y="6320315"/>
            <a:chExt cx="578485" cy="7620"/>
          </a:xfrm>
        </p:grpSpPr>
        <p:sp>
          <p:nvSpPr>
            <p:cNvPr id="11" name="object 11"/>
            <p:cNvSpPr/>
            <p:nvPr/>
          </p:nvSpPr>
          <p:spPr>
            <a:xfrm>
              <a:off x="4160947" y="6324086"/>
              <a:ext cx="186690" cy="0"/>
            </a:xfrm>
            <a:custGeom>
              <a:avLst/>
              <a:gdLst/>
              <a:ahLst/>
              <a:cxnLst/>
              <a:rect l="l" t="t" r="r" b="b"/>
              <a:pathLst>
                <a:path w="186689" h="0">
                  <a:moveTo>
                    <a:pt x="0" y="0"/>
                  </a:moveTo>
                  <a:lnTo>
                    <a:pt x="186321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4375933" y="6324086"/>
              <a:ext cx="167640" cy="0"/>
            </a:xfrm>
            <a:custGeom>
              <a:avLst/>
              <a:gdLst/>
              <a:ahLst/>
              <a:cxnLst/>
              <a:rect l="l" t="t" r="r" b="b"/>
              <a:pathLst>
                <a:path w="167639" h="0">
                  <a:moveTo>
                    <a:pt x="0" y="0"/>
                  </a:moveTo>
                  <a:lnTo>
                    <a:pt x="167211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4571809" y="6324086"/>
              <a:ext cx="167640" cy="0"/>
            </a:xfrm>
            <a:custGeom>
              <a:avLst/>
              <a:gdLst/>
              <a:ahLst/>
              <a:cxnLst/>
              <a:rect l="l" t="t" r="r" b="b"/>
              <a:pathLst>
                <a:path w="167639" h="0">
                  <a:moveTo>
                    <a:pt x="0" y="0"/>
                  </a:moveTo>
                  <a:lnTo>
                    <a:pt x="167211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4" name="object 14"/>
          <p:cNvSpPr/>
          <p:nvPr/>
        </p:nvSpPr>
        <p:spPr>
          <a:xfrm>
            <a:off x="2079093" y="6918445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5" h="0">
                <a:moveTo>
                  <a:pt x="0" y="0"/>
                </a:moveTo>
                <a:lnTo>
                  <a:pt x="185544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5" name="object 15"/>
          <p:cNvGrpSpPr/>
          <p:nvPr/>
        </p:nvGrpSpPr>
        <p:grpSpPr>
          <a:xfrm>
            <a:off x="2426395" y="6914674"/>
            <a:ext cx="383540" cy="7620"/>
            <a:chOff x="2426395" y="6914674"/>
            <a:chExt cx="383540" cy="7620"/>
          </a:xfrm>
        </p:grpSpPr>
        <p:sp>
          <p:nvSpPr>
            <p:cNvPr id="16" name="object 16"/>
            <p:cNvSpPr/>
            <p:nvPr/>
          </p:nvSpPr>
          <p:spPr>
            <a:xfrm>
              <a:off x="2426395" y="6918445"/>
              <a:ext cx="186055" cy="0"/>
            </a:xfrm>
            <a:custGeom>
              <a:avLst/>
              <a:gdLst/>
              <a:ahLst/>
              <a:cxnLst/>
              <a:rect l="l" t="t" r="r" b="b"/>
              <a:pathLst>
                <a:path w="186055" h="0">
                  <a:moveTo>
                    <a:pt x="0" y="0"/>
                  </a:moveTo>
                  <a:lnTo>
                    <a:pt x="185544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2640485" y="6918445"/>
              <a:ext cx="168910" cy="0"/>
            </a:xfrm>
            <a:custGeom>
              <a:avLst/>
              <a:gdLst/>
              <a:ahLst/>
              <a:cxnLst/>
              <a:rect l="l" t="t" r="r" b="b"/>
              <a:pathLst>
                <a:path w="168910" h="0">
                  <a:moveTo>
                    <a:pt x="0" y="0"/>
                  </a:moveTo>
                  <a:lnTo>
                    <a:pt x="168893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8" name="object 18"/>
          <p:cNvGrpSpPr/>
          <p:nvPr/>
        </p:nvGrpSpPr>
        <p:grpSpPr>
          <a:xfrm>
            <a:off x="2954484" y="6914674"/>
            <a:ext cx="571500" cy="7620"/>
            <a:chOff x="2954484" y="6914674"/>
            <a:chExt cx="571500" cy="7620"/>
          </a:xfrm>
        </p:grpSpPr>
        <p:sp>
          <p:nvSpPr>
            <p:cNvPr id="19" name="object 19"/>
            <p:cNvSpPr/>
            <p:nvPr/>
          </p:nvSpPr>
          <p:spPr>
            <a:xfrm>
              <a:off x="2954484" y="6918445"/>
              <a:ext cx="186055" cy="0"/>
            </a:xfrm>
            <a:custGeom>
              <a:avLst/>
              <a:gdLst/>
              <a:ahLst/>
              <a:cxnLst/>
              <a:rect l="l" t="t" r="r" b="b"/>
              <a:pathLst>
                <a:path w="186055" h="0">
                  <a:moveTo>
                    <a:pt x="0" y="0"/>
                  </a:moveTo>
                  <a:lnTo>
                    <a:pt x="185544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3168575" y="6918445"/>
              <a:ext cx="159385" cy="0"/>
            </a:xfrm>
            <a:custGeom>
              <a:avLst/>
              <a:gdLst/>
              <a:ahLst/>
              <a:cxnLst/>
              <a:rect l="l" t="t" r="r" b="b"/>
              <a:pathLst>
                <a:path w="159385" h="0">
                  <a:moveTo>
                    <a:pt x="0" y="0"/>
                  </a:moveTo>
                  <a:lnTo>
                    <a:pt x="159378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3356498" y="6918445"/>
              <a:ext cx="168910" cy="0"/>
            </a:xfrm>
            <a:custGeom>
              <a:avLst/>
              <a:gdLst/>
              <a:ahLst/>
              <a:cxnLst/>
              <a:rect l="l" t="t" r="r" b="b"/>
              <a:pathLst>
                <a:path w="168910" h="0">
                  <a:moveTo>
                    <a:pt x="0" y="0"/>
                  </a:moveTo>
                  <a:lnTo>
                    <a:pt x="168893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2" name="object 22"/>
          <p:cNvGrpSpPr/>
          <p:nvPr/>
        </p:nvGrpSpPr>
        <p:grpSpPr>
          <a:xfrm>
            <a:off x="3670498" y="6914674"/>
            <a:ext cx="578485" cy="7620"/>
            <a:chOff x="3670498" y="6914674"/>
            <a:chExt cx="578485" cy="7620"/>
          </a:xfrm>
        </p:grpSpPr>
        <p:sp>
          <p:nvSpPr>
            <p:cNvPr id="23" name="object 23"/>
            <p:cNvSpPr/>
            <p:nvPr/>
          </p:nvSpPr>
          <p:spPr>
            <a:xfrm>
              <a:off x="3670498" y="6918445"/>
              <a:ext cx="186055" cy="0"/>
            </a:xfrm>
            <a:custGeom>
              <a:avLst/>
              <a:gdLst/>
              <a:ahLst/>
              <a:cxnLst/>
              <a:rect l="l" t="t" r="r" b="b"/>
              <a:pathLst>
                <a:path w="186054" h="0">
                  <a:moveTo>
                    <a:pt x="0" y="0"/>
                  </a:moveTo>
                  <a:lnTo>
                    <a:pt x="185544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3884588" y="6918445"/>
              <a:ext cx="167005" cy="0"/>
            </a:xfrm>
            <a:custGeom>
              <a:avLst/>
              <a:gdLst/>
              <a:ahLst/>
              <a:cxnLst/>
              <a:rect l="l" t="t" r="r" b="b"/>
              <a:pathLst>
                <a:path w="167004" h="0">
                  <a:moveTo>
                    <a:pt x="0" y="0"/>
                  </a:moveTo>
                  <a:lnTo>
                    <a:pt x="166514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4079648" y="6918445"/>
              <a:ext cx="168910" cy="0"/>
            </a:xfrm>
            <a:custGeom>
              <a:avLst/>
              <a:gdLst/>
              <a:ahLst/>
              <a:cxnLst/>
              <a:rect l="l" t="t" r="r" b="b"/>
              <a:pathLst>
                <a:path w="168910" h="0">
                  <a:moveTo>
                    <a:pt x="0" y="0"/>
                  </a:moveTo>
                  <a:lnTo>
                    <a:pt x="168893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6" name="object 26"/>
          <p:cNvGrpSpPr/>
          <p:nvPr/>
        </p:nvGrpSpPr>
        <p:grpSpPr>
          <a:xfrm>
            <a:off x="4393647" y="6914674"/>
            <a:ext cx="568960" cy="7620"/>
            <a:chOff x="4393647" y="6914674"/>
            <a:chExt cx="568960" cy="7620"/>
          </a:xfrm>
        </p:grpSpPr>
        <p:sp>
          <p:nvSpPr>
            <p:cNvPr id="27" name="object 27"/>
            <p:cNvSpPr/>
            <p:nvPr/>
          </p:nvSpPr>
          <p:spPr>
            <a:xfrm>
              <a:off x="4393647" y="6918445"/>
              <a:ext cx="186055" cy="0"/>
            </a:xfrm>
            <a:custGeom>
              <a:avLst/>
              <a:gdLst/>
              <a:ahLst/>
              <a:cxnLst/>
              <a:rect l="l" t="t" r="r" b="b"/>
              <a:pathLst>
                <a:path w="186054" h="0">
                  <a:moveTo>
                    <a:pt x="0" y="0"/>
                  </a:moveTo>
                  <a:lnTo>
                    <a:pt x="185544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4607737" y="6918445"/>
              <a:ext cx="157480" cy="0"/>
            </a:xfrm>
            <a:custGeom>
              <a:avLst/>
              <a:gdLst/>
              <a:ahLst/>
              <a:cxnLst/>
              <a:rect l="l" t="t" r="r" b="b"/>
              <a:pathLst>
                <a:path w="157479" h="0">
                  <a:moveTo>
                    <a:pt x="0" y="0"/>
                  </a:moveTo>
                  <a:lnTo>
                    <a:pt x="156999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4793282" y="6918445"/>
              <a:ext cx="168910" cy="0"/>
            </a:xfrm>
            <a:custGeom>
              <a:avLst/>
              <a:gdLst/>
              <a:ahLst/>
              <a:cxnLst/>
              <a:rect l="l" t="t" r="r" b="b"/>
              <a:pathLst>
                <a:path w="168910" h="0">
                  <a:moveTo>
                    <a:pt x="0" y="0"/>
                  </a:moveTo>
                  <a:lnTo>
                    <a:pt x="168893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0" name="object 30"/>
          <p:cNvGrpSpPr/>
          <p:nvPr/>
        </p:nvGrpSpPr>
        <p:grpSpPr>
          <a:xfrm>
            <a:off x="5107281" y="6914674"/>
            <a:ext cx="578485" cy="7620"/>
            <a:chOff x="5107281" y="6914674"/>
            <a:chExt cx="578485" cy="7620"/>
          </a:xfrm>
        </p:grpSpPr>
        <p:sp>
          <p:nvSpPr>
            <p:cNvPr id="31" name="object 31"/>
            <p:cNvSpPr/>
            <p:nvPr/>
          </p:nvSpPr>
          <p:spPr>
            <a:xfrm>
              <a:off x="5107281" y="6918445"/>
              <a:ext cx="186055" cy="0"/>
            </a:xfrm>
            <a:custGeom>
              <a:avLst/>
              <a:gdLst/>
              <a:ahLst/>
              <a:cxnLst/>
              <a:rect l="l" t="t" r="r" b="b"/>
              <a:pathLst>
                <a:path w="186054" h="0">
                  <a:moveTo>
                    <a:pt x="0" y="0"/>
                  </a:moveTo>
                  <a:lnTo>
                    <a:pt x="185544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5321371" y="6918445"/>
              <a:ext cx="167005" cy="0"/>
            </a:xfrm>
            <a:custGeom>
              <a:avLst/>
              <a:gdLst/>
              <a:ahLst/>
              <a:cxnLst/>
              <a:rect l="l" t="t" r="r" b="b"/>
              <a:pathLst>
                <a:path w="167004" h="0">
                  <a:moveTo>
                    <a:pt x="0" y="0"/>
                  </a:moveTo>
                  <a:lnTo>
                    <a:pt x="166514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5516432" y="6918445"/>
              <a:ext cx="168910" cy="0"/>
            </a:xfrm>
            <a:custGeom>
              <a:avLst/>
              <a:gdLst/>
              <a:ahLst/>
              <a:cxnLst/>
              <a:rect l="l" t="t" r="r" b="b"/>
              <a:pathLst>
                <a:path w="168910" h="0">
                  <a:moveTo>
                    <a:pt x="0" y="0"/>
                  </a:moveTo>
                  <a:lnTo>
                    <a:pt x="168893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4" name="object 34"/>
          <p:cNvSpPr txBox="1"/>
          <p:nvPr/>
        </p:nvSpPr>
        <p:spPr>
          <a:xfrm>
            <a:off x="850869" y="4430321"/>
            <a:ext cx="6045835" cy="268859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63500" marR="55880">
              <a:lnSpc>
                <a:spcPct val="1091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Some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 </a:t>
            </a:r>
            <a:r>
              <a:rPr dirty="0" sz="1100">
                <a:latin typeface="Calibri"/>
                <a:cs typeface="Calibri"/>
              </a:rPr>
              <a:t>tree</a:t>
            </a:r>
            <a:r>
              <a:rPr dirty="0" sz="1100" spc="-5">
                <a:latin typeface="Calibri"/>
                <a:cs typeface="Calibri"/>
              </a:rPr>
              <a:t> diagrams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>
                <a:latin typeface="Calibri"/>
                <a:cs typeface="Calibri"/>
              </a:rPr>
              <a:t> 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quite </a:t>
            </a:r>
            <a:r>
              <a:rPr dirty="0" sz="1100">
                <a:latin typeface="Calibri"/>
                <a:cs typeface="Calibri"/>
              </a:rPr>
              <a:t>messy.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We’ve</a:t>
            </a:r>
            <a:r>
              <a:rPr dirty="0" sz="1100" spc="-5">
                <a:latin typeface="Calibri"/>
                <a:cs typeface="Calibri"/>
              </a:rPr>
              <a:t> colored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variables </a:t>
            </a:r>
            <a:r>
              <a:rPr dirty="0" sz="1100">
                <a:latin typeface="Calibri"/>
                <a:cs typeface="Calibri"/>
              </a:rPr>
              <a:t>we’re</a:t>
            </a:r>
            <a:r>
              <a:rPr dirty="0" sz="1100" spc="-5">
                <a:latin typeface="Calibri"/>
                <a:cs typeface="Calibri"/>
              </a:rPr>
              <a:t> interested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try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make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branches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</a:t>
            </a:r>
            <a:r>
              <a:rPr dirty="0" sz="1100" spc="-5">
                <a:latin typeface="Calibri"/>
                <a:cs typeface="Calibri"/>
              </a:rPr>
              <a:t> derivative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clearer.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marL="63500" marR="93345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Also,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“row”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branches</a:t>
            </a:r>
            <a:r>
              <a:rPr dirty="0" sz="1100">
                <a:latin typeface="Calibri"/>
                <a:cs typeface="Calibri"/>
              </a:rPr>
              <a:t> was </a:t>
            </a:r>
            <a:r>
              <a:rPr dirty="0" sz="1100" spc="-5">
                <a:latin typeface="Calibri"/>
                <a:cs typeface="Calibri"/>
              </a:rPr>
              <a:t>getting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close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together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switched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subscript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</a:t>
            </a:r>
            <a:r>
              <a:rPr dirty="0" sz="1100">
                <a:latin typeface="Calibri"/>
                <a:cs typeface="Calibri"/>
              </a:rPr>
              <a:t>easier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see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</a:t>
            </a:r>
            <a:r>
              <a:rPr dirty="0" sz="1100">
                <a:latin typeface="Calibri"/>
                <a:cs typeface="Calibri"/>
              </a:rPr>
              <a:t>was </a:t>
            </a:r>
            <a:r>
              <a:rPr dirty="0" sz="1100" spc="-5">
                <a:latin typeface="Calibri"/>
                <a:cs typeface="Calibri"/>
              </a:rPr>
              <a:t>associated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</a:t>
            </a:r>
            <a:r>
              <a:rPr dirty="0" sz="1100" spc="-5">
                <a:latin typeface="Calibri"/>
                <a:cs typeface="Calibri"/>
              </a:rPr>
              <a:t> branch.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formulas we’re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being asked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algn="ctr" marR="433070">
              <a:lnSpc>
                <a:spcPct val="100000"/>
              </a:lnSpc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spc="35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</a:t>
            </a:r>
            <a:r>
              <a:rPr dirty="0" baseline="-34722" sz="1800" spc="82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spc="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</a:t>
            </a:r>
            <a:r>
              <a:rPr dirty="0" baseline="-34722" sz="1800" spc="-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spc="3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p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</a:t>
            </a:r>
            <a:r>
              <a:rPr dirty="0" baseline="-34722" sz="1800" spc="-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spc="6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13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p</a:t>
            </a:r>
            <a:endParaRPr sz="1200">
              <a:latin typeface="Times New Roman"/>
              <a:cs typeface="Times New Roman"/>
            </a:endParaRPr>
          </a:p>
          <a:p>
            <a:pPr algn="ctr" marR="428625">
              <a:lnSpc>
                <a:spcPct val="100000"/>
              </a:lnSpc>
              <a:spcBef>
                <a:spcPts val="254"/>
              </a:spcBef>
              <a:tabLst>
                <a:tab pos="339090" algn="l"/>
                <a:tab pos="855980" algn="l"/>
                <a:tab pos="1583055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t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24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t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17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p</a:t>
            </a:r>
            <a:r>
              <a:rPr dirty="0" sz="1200" spc="17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t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16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p</a:t>
            </a:r>
            <a:r>
              <a:rPr dirty="0" sz="1200" spc="13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300">
              <a:latin typeface="Times New Roman"/>
              <a:cs typeface="Times New Roman"/>
            </a:endParaRPr>
          </a:p>
          <a:p>
            <a:pPr algn="ctr" marL="12700">
              <a:lnSpc>
                <a:spcPct val="100000"/>
              </a:lnSpc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spc="35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</a:t>
            </a:r>
            <a:r>
              <a:rPr dirty="0" baseline="-34722" sz="1800" spc="7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spc="4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65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</a:t>
            </a:r>
            <a:r>
              <a:rPr dirty="0" baseline="-34722" sz="1800" spc="-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spc="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11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v</a:t>
            </a:r>
            <a:r>
              <a:rPr dirty="0" sz="1200" spc="55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</a:t>
            </a:r>
            <a:r>
              <a:rPr dirty="0" baseline="-34722" sz="1800" spc="-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spc="3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10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p</a:t>
            </a:r>
            <a:r>
              <a:rPr dirty="0" sz="1200" spc="25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</a:t>
            </a:r>
            <a:r>
              <a:rPr dirty="0" baseline="-34722" sz="1800" spc="-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14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v</a:t>
            </a:r>
            <a:r>
              <a:rPr dirty="0" sz="1200" spc="55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</a:t>
            </a:r>
            <a:r>
              <a:rPr dirty="0" baseline="-34722" sz="1800" spc="-7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spc="5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14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p</a:t>
            </a:r>
            <a:endParaRPr sz="1200">
              <a:latin typeface="Times New Roman"/>
              <a:cs typeface="Times New Roman"/>
            </a:endParaRPr>
          </a:p>
          <a:p>
            <a:pPr algn="ctr" marL="20320">
              <a:lnSpc>
                <a:spcPct val="100000"/>
              </a:lnSpc>
              <a:spcBef>
                <a:spcPts val="254"/>
              </a:spcBef>
              <a:tabLst>
                <a:tab pos="372110" algn="l"/>
                <a:tab pos="900430" algn="l"/>
                <a:tab pos="1616075" algn="l"/>
                <a:tab pos="2342515" algn="l"/>
                <a:tab pos="3056255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u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16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u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18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v</a:t>
            </a:r>
            <a:r>
              <a:rPr dirty="0" sz="1200" spc="5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u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17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p</a:t>
            </a:r>
            <a:r>
              <a:rPr dirty="0" sz="1200" spc="5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u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21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v</a:t>
            </a:r>
            <a:r>
              <a:rPr dirty="0" sz="1200" spc="5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u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15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p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u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896111" y="7330440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1633084" y="7921056"/>
            <a:ext cx="167005" cy="0"/>
          </a:xfrm>
          <a:custGeom>
            <a:avLst/>
            <a:gdLst/>
            <a:ahLst/>
            <a:cxnLst/>
            <a:rect l="l" t="t" r="r" b="b"/>
            <a:pathLst>
              <a:path w="167005" h="0">
                <a:moveTo>
                  <a:pt x="0" y="0"/>
                </a:moveTo>
                <a:lnTo>
                  <a:pt x="166722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 txBox="1"/>
          <p:nvPr/>
        </p:nvSpPr>
        <p:spPr>
          <a:xfrm>
            <a:off x="1630050" y="7700047"/>
            <a:ext cx="17145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30" i="1">
                <a:latin typeface="Times New Roman"/>
                <a:cs typeface="Times New Roman"/>
              </a:rPr>
              <a:t>dy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631259" y="7913070"/>
            <a:ext cx="17145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30" i="1">
                <a:latin typeface="Times New Roman"/>
                <a:cs typeface="Times New Roman"/>
              </a:rPr>
              <a:t>dx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901700" y="7803835"/>
            <a:ext cx="248856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955675" algn="l"/>
              </a:tabLst>
            </a:pPr>
            <a:r>
              <a:rPr dirty="0" sz="1100">
                <a:latin typeface="Calibri"/>
                <a:cs typeface="Calibri"/>
              </a:rPr>
              <a:t>9.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Compute	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following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888993" y="8270093"/>
            <a:ext cx="3599815" cy="84963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r" marR="43180">
              <a:lnSpc>
                <a:spcPct val="100000"/>
              </a:lnSpc>
              <a:spcBef>
                <a:spcPts val="95"/>
              </a:spcBef>
            </a:pPr>
            <a:r>
              <a:rPr dirty="0" baseline="4629" sz="1800" spc="82" i="1">
                <a:latin typeface="Times New Roman"/>
                <a:cs typeface="Times New Roman"/>
              </a:rPr>
              <a:t>x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 spc="-7">
                <a:latin typeface="Times New Roman"/>
                <a:cs typeface="Times New Roman"/>
              </a:rPr>
              <a:t> </a:t>
            </a:r>
            <a:r>
              <a:rPr dirty="0" baseline="4629" sz="1800" spc="112" i="1">
                <a:latin typeface="Times New Roman"/>
                <a:cs typeface="Times New Roman"/>
              </a:rPr>
              <a:t>y</a:t>
            </a:r>
            <a:r>
              <a:rPr dirty="0" baseline="51587" sz="1050" spc="-7">
                <a:latin typeface="Times New Roman"/>
                <a:cs typeface="Times New Roman"/>
              </a:rPr>
              <a:t>4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3</a:t>
            </a:r>
            <a:r>
              <a:rPr dirty="0" baseline="4629" sz="1800" spc="-11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x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450">
              <a:latin typeface="Symbol"/>
              <a:cs typeface="Symbol"/>
            </a:endParaRPr>
          </a:p>
          <a:p>
            <a:pPr marL="254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25400"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rewrite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41" name="object 4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04999" y="1038225"/>
            <a:ext cx="3990962" cy="3095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52893" y="7616355"/>
            <a:ext cx="5782310" cy="372110"/>
          </a:xfrm>
          <a:custGeom>
            <a:avLst/>
            <a:gdLst/>
            <a:ahLst/>
            <a:cxnLst/>
            <a:rect l="l" t="t" r="r" b="b"/>
            <a:pathLst>
              <a:path w="5782309" h="372109">
                <a:moveTo>
                  <a:pt x="5781865" y="93789"/>
                </a:moveTo>
                <a:lnTo>
                  <a:pt x="5773572" y="41744"/>
                </a:lnTo>
                <a:lnTo>
                  <a:pt x="5748693" y="0"/>
                </a:lnTo>
                <a:lnTo>
                  <a:pt x="33159" y="0"/>
                </a:lnTo>
                <a:lnTo>
                  <a:pt x="8293" y="41744"/>
                </a:lnTo>
                <a:lnTo>
                  <a:pt x="0" y="93789"/>
                </a:lnTo>
                <a:lnTo>
                  <a:pt x="8293" y="145846"/>
                </a:lnTo>
                <a:lnTo>
                  <a:pt x="32194" y="185991"/>
                </a:lnTo>
                <a:lnTo>
                  <a:pt x="8293" y="226123"/>
                </a:lnTo>
                <a:lnTo>
                  <a:pt x="0" y="278168"/>
                </a:lnTo>
                <a:lnTo>
                  <a:pt x="8293" y="330212"/>
                </a:lnTo>
                <a:lnTo>
                  <a:pt x="33159" y="371970"/>
                </a:lnTo>
                <a:lnTo>
                  <a:pt x="2029739" y="371970"/>
                </a:lnTo>
                <a:lnTo>
                  <a:pt x="2054618" y="330212"/>
                </a:lnTo>
                <a:lnTo>
                  <a:pt x="2062899" y="278168"/>
                </a:lnTo>
                <a:lnTo>
                  <a:pt x="2054618" y="226123"/>
                </a:lnTo>
                <a:lnTo>
                  <a:pt x="2031657" y="187591"/>
                </a:lnTo>
                <a:lnTo>
                  <a:pt x="5748693" y="187591"/>
                </a:lnTo>
                <a:lnTo>
                  <a:pt x="5773572" y="145846"/>
                </a:lnTo>
                <a:lnTo>
                  <a:pt x="5781865" y="93789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952855" y="4355007"/>
            <a:ext cx="5271135" cy="370840"/>
          </a:xfrm>
          <a:custGeom>
            <a:avLst/>
            <a:gdLst/>
            <a:ahLst/>
            <a:cxnLst/>
            <a:rect l="l" t="t" r="r" b="b"/>
            <a:pathLst>
              <a:path w="5271135" h="370839">
                <a:moveTo>
                  <a:pt x="5270754" y="93802"/>
                </a:moveTo>
                <a:lnTo>
                  <a:pt x="5262461" y="41744"/>
                </a:lnTo>
                <a:lnTo>
                  <a:pt x="5237594" y="0"/>
                </a:lnTo>
                <a:lnTo>
                  <a:pt x="3321672" y="0"/>
                </a:lnTo>
                <a:lnTo>
                  <a:pt x="3296805" y="41744"/>
                </a:lnTo>
                <a:lnTo>
                  <a:pt x="3288512" y="93802"/>
                </a:lnTo>
                <a:lnTo>
                  <a:pt x="3296805" y="145846"/>
                </a:lnTo>
                <a:lnTo>
                  <a:pt x="3318827" y="182829"/>
                </a:lnTo>
                <a:lnTo>
                  <a:pt x="33159" y="182829"/>
                </a:lnTo>
                <a:lnTo>
                  <a:pt x="8293" y="224574"/>
                </a:lnTo>
                <a:lnTo>
                  <a:pt x="0" y="276631"/>
                </a:lnTo>
                <a:lnTo>
                  <a:pt x="8293" y="328676"/>
                </a:lnTo>
                <a:lnTo>
                  <a:pt x="33159" y="370420"/>
                </a:lnTo>
                <a:lnTo>
                  <a:pt x="5021338" y="370420"/>
                </a:lnTo>
                <a:lnTo>
                  <a:pt x="5046205" y="328676"/>
                </a:lnTo>
                <a:lnTo>
                  <a:pt x="5054498" y="276631"/>
                </a:lnTo>
                <a:lnTo>
                  <a:pt x="5046205" y="224574"/>
                </a:lnTo>
                <a:lnTo>
                  <a:pt x="5024171" y="187591"/>
                </a:lnTo>
                <a:lnTo>
                  <a:pt x="5237594" y="187591"/>
                </a:lnTo>
                <a:lnTo>
                  <a:pt x="5262461" y="145846"/>
                </a:lnTo>
                <a:lnTo>
                  <a:pt x="5270754" y="9380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952855" y="6607441"/>
            <a:ext cx="5461000" cy="372110"/>
          </a:xfrm>
          <a:custGeom>
            <a:avLst/>
            <a:gdLst/>
            <a:ahLst/>
            <a:cxnLst/>
            <a:rect l="l" t="t" r="r" b="b"/>
            <a:pathLst>
              <a:path w="5461000" h="372109">
                <a:moveTo>
                  <a:pt x="5460377" y="93802"/>
                </a:moveTo>
                <a:lnTo>
                  <a:pt x="5452084" y="41757"/>
                </a:lnTo>
                <a:lnTo>
                  <a:pt x="5427218" y="0"/>
                </a:lnTo>
                <a:lnTo>
                  <a:pt x="33172" y="0"/>
                </a:lnTo>
                <a:lnTo>
                  <a:pt x="8293" y="41757"/>
                </a:lnTo>
                <a:lnTo>
                  <a:pt x="0" y="93802"/>
                </a:lnTo>
                <a:lnTo>
                  <a:pt x="8293" y="145846"/>
                </a:lnTo>
                <a:lnTo>
                  <a:pt x="32207" y="185991"/>
                </a:lnTo>
                <a:lnTo>
                  <a:pt x="8293" y="226123"/>
                </a:lnTo>
                <a:lnTo>
                  <a:pt x="0" y="278180"/>
                </a:lnTo>
                <a:lnTo>
                  <a:pt x="8293" y="330225"/>
                </a:lnTo>
                <a:lnTo>
                  <a:pt x="33172" y="371970"/>
                </a:lnTo>
                <a:lnTo>
                  <a:pt x="1007237" y="371970"/>
                </a:lnTo>
                <a:lnTo>
                  <a:pt x="1032103" y="330225"/>
                </a:lnTo>
                <a:lnTo>
                  <a:pt x="1040396" y="278180"/>
                </a:lnTo>
                <a:lnTo>
                  <a:pt x="1032103" y="226123"/>
                </a:lnTo>
                <a:lnTo>
                  <a:pt x="1009154" y="187604"/>
                </a:lnTo>
                <a:lnTo>
                  <a:pt x="5427218" y="187604"/>
                </a:lnTo>
                <a:lnTo>
                  <a:pt x="5452084" y="145846"/>
                </a:lnTo>
                <a:lnTo>
                  <a:pt x="5460377" y="9380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2320229" y="1674252"/>
            <a:ext cx="160020" cy="0"/>
          </a:xfrm>
          <a:custGeom>
            <a:avLst/>
            <a:gdLst/>
            <a:ahLst/>
            <a:cxnLst/>
            <a:rect l="l" t="t" r="r" b="b"/>
            <a:pathLst>
              <a:path w="160019" h="0">
                <a:moveTo>
                  <a:pt x="0" y="0"/>
                </a:moveTo>
                <a:lnTo>
                  <a:pt x="159935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636690" y="3555953"/>
            <a:ext cx="157480" cy="0"/>
          </a:xfrm>
          <a:custGeom>
            <a:avLst/>
            <a:gdLst/>
            <a:ahLst/>
            <a:cxnLst/>
            <a:rect l="l" t="t" r="r" b="b"/>
            <a:pathLst>
              <a:path w="157480" h="0">
                <a:moveTo>
                  <a:pt x="0" y="0"/>
                </a:moveTo>
                <a:lnTo>
                  <a:pt x="157430" y="0"/>
                </a:lnTo>
              </a:path>
            </a:pathLst>
          </a:custGeom>
          <a:ln w="756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7" name="object 7"/>
          <p:cNvGrpSpPr/>
          <p:nvPr/>
        </p:nvGrpSpPr>
        <p:grpSpPr>
          <a:xfrm>
            <a:off x="2956322" y="3552169"/>
            <a:ext cx="355600" cy="7620"/>
            <a:chOff x="2956322" y="3552169"/>
            <a:chExt cx="355600" cy="7620"/>
          </a:xfrm>
        </p:grpSpPr>
        <p:sp>
          <p:nvSpPr>
            <p:cNvPr id="8" name="object 8"/>
            <p:cNvSpPr/>
            <p:nvPr/>
          </p:nvSpPr>
          <p:spPr>
            <a:xfrm>
              <a:off x="2956322" y="3555953"/>
              <a:ext cx="165100" cy="0"/>
            </a:xfrm>
            <a:custGeom>
              <a:avLst/>
              <a:gdLst/>
              <a:ahLst/>
              <a:cxnLst/>
              <a:rect l="l" t="t" r="r" b="b"/>
              <a:pathLst>
                <a:path w="165100" h="0">
                  <a:moveTo>
                    <a:pt x="0" y="0"/>
                  </a:moveTo>
                  <a:lnTo>
                    <a:pt x="164586" y="0"/>
                  </a:lnTo>
                </a:path>
              </a:pathLst>
            </a:custGeom>
            <a:ln w="75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3149532" y="3555953"/>
              <a:ext cx="162560" cy="0"/>
            </a:xfrm>
            <a:custGeom>
              <a:avLst/>
              <a:gdLst/>
              <a:ahLst/>
              <a:cxnLst/>
              <a:rect l="l" t="t" r="r" b="b"/>
              <a:pathLst>
                <a:path w="162560" h="0">
                  <a:moveTo>
                    <a:pt x="0" y="0"/>
                  </a:moveTo>
                  <a:lnTo>
                    <a:pt x="162201" y="0"/>
                  </a:lnTo>
                </a:path>
              </a:pathLst>
            </a:custGeom>
            <a:ln w="75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0" name="object 10"/>
          <p:cNvGrpSpPr/>
          <p:nvPr/>
        </p:nvGrpSpPr>
        <p:grpSpPr>
          <a:xfrm>
            <a:off x="3457238" y="3552169"/>
            <a:ext cx="358140" cy="7620"/>
            <a:chOff x="3457238" y="3552169"/>
            <a:chExt cx="358140" cy="7620"/>
          </a:xfrm>
        </p:grpSpPr>
        <p:sp>
          <p:nvSpPr>
            <p:cNvPr id="11" name="object 11"/>
            <p:cNvSpPr/>
            <p:nvPr/>
          </p:nvSpPr>
          <p:spPr>
            <a:xfrm>
              <a:off x="3457238" y="3555953"/>
              <a:ext cx="165100" cy="0"/>
            </a:xfrm>
            <a:custGeom>
              <a:avLst/>
              <a:gdLst/>
              <a:ahLst/>
              <a:cxnLst/>
              <a:rect l="l" t="t" r="r" b="b"/>
              <a:pathLst>
                <a:path w="165100" h="0">
                  <a:moveTo>
                    <a:pt x="0" y="0"/>
                  </a:moveTo>
                  <a:lnTo>
                    <a:pt x="164586" y="0"/>
                  </a:lnTo>
                </a:path>
              </a:pathLst>
            </a:custGeom>
            <a:ln w="75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3650448" y="3555953"/>
              <a:ext cx="165100" cy="0"/>
            </a:xfrm>
            <a:custGeom>
              <a:avLst/>
              <a:gdLst/>
              <a:ahLst/>
              <a:cxnLst/>
              <a:rect l="l" t="t" r="r" b="b"/>
              <a:pathLst>
                <a:path w="165100" h="0">
                  <a:moveTo>
                    <a:pt x="0" y="0"/>
                  </a:moveTo>
                  <a:lnTo>
                    <a:pt x="164586" y="0"/>
                  </a:lnTo>
                </a:path>
              </a:pathLst>
            </a:custGeom>
            <a:ln w="75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3" name="object 13"/>
          <p:cNvSpPr/>
          <p:nvPr/>
        </p:nvSpPr>
        <p:spPr>
          <a:xfrm>
            <a:off x="2618259" y="5304553"/>
            <a:ext cx="157480" cy="0"/>
          </a:xfrm>
          <a:custGeom>
            <a:avLst/>
            <a:gdLst/>
            <a:ahLst/>
            <a:cxnLst/>
            <a:rect l="l" t="t" r="r" b="b"/>
            <a:pathLst>
              <a:path w="157480" h="0">
                <a:moveTo>
                  <a:pt x="0" y="0"/>
                </a:moveTo>
                <a:lnTo>
                  <a:pt x="157338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2622267" y="5296500"/>
            <a:ext cx="14414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38200" y="1078453"/>
            <a:ext cx="5831205" cy="43243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762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couple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800">
              <a:latin typeface="Calibri"/>
              <a:cs typeface="Calibri"/>
            </a:endParaRPr>
          </a:p>
          <a:p>
            <a:pPr marL="147320">
              <a:lnSpc>
                <a:spcPts val="1195"/>
              </a:lnSpc>
            </a:pPr>
            <a:r>
              <a:rPr dirty="0" sz="1200" spc="-5" b="1" i="1">
                <a:latin typeface="Times New Roman"/>
                <a:cs typeface="Times New Roman"/>
              </a:rPr>
              <a:t>Example </a:t>
            </a:r>
            <a:r>
              <a:rPr dirty="0" sz="1200" b="1" i="1">
                <a:latin typeface="Times New Roman"/>
                <a:cs typeface="Times New Roman"/>
              </a:rPr>
              <a:t>1</a:t>
            </a:r>
            <a:r>
              <a:rPr dirty="0" sz="1200" spc="320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Compute</a:t>
            </a:r>
            <a:r>
              <a:rPr dirty="0" sz="1100" spc="280">
                <a:latin typeface="Calibri"/>
                <a:cs typeface="Calibri"/>
              </a:rPr>
              <a:t> </a:t>
            </a:r>
            <a:r>
              <a:rPr dirty="0" baseline="34722" sz="1800" spc="7" i="1">
                <a:latin typeface="Times New Roman"/>
                <a:cs typeface="Times New Roman"/>
              </a:rPr>
              <a:t>dz</a:t>
            </a:r>
            <a:r>
              <a:rPr dirty="0" baseline="34722" sz="1800" spc="457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following.</a:t>
            </a:r>
            <a:endParaRPr sz="1100">
              <a:latin typeface="Calibri"/>
              <a:cs typeface="Calibri"/>
            </a:endParaRPr>
          </a:p>
          <a:p>
            <a:pPr marL="1498600">
              <a:lnSpc>
                <a:spcPts val="1195"/>
              </a:lnSpc>
            </a:pPr>
            <a:r>
              <a:rPr dirty="0" sz="1200" spc="5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  <a:p>
            <a:pPr marL="836930" indent="-233045">
              <a:lnSpc>
                <a:spcPts val="1335"/>
              </a:lnSpc>
              <a:spcBef>
                <a:spcPts val="130"/>
              </a:spcBef>
              <a:buSzPct val="95652"/>
              <a:buFont typeface="Times New Roman"/>
              <a:buAutoNum type="alphaLcParenBoth"/>
              <a:tabLst>
                <a:tab pos="837565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z</a:t>
            </a:r>
            <a:r>
              <a:rPr dirty="0" sz="1150" spc="35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45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x</a:t>
            </a:r>
            <a:r>
              <a:rPr dirty="0" sz="1150" spc="95" b="1">
                <a:latin typeface="Times New Roman"/>
                <a:cs typeface="Times New Roman"/>
              </a:rPr>
              <a:t>e</a:t>
            </a:r>
            <a:r>
              <a:rPr dirty="0" baseline="40740" sz="1125" spc="15" i="1">
                <a:latin typeface="Times New Roman"/>
                <a:cs typeface="Times New Roman"/>
              </a:rPr>
              <a:t>x</a:t>
            </a:r>
            <a:r>
              <a:rPr dirty="0" baseline="40740" sz="1125" spc="30" i="1">
                <a:latin typeface="Times New Roman"/>
                <a:cs typeface="Times New Roman"/>
              </a:rPr>
              <a:t>y</a:t>
            </a:r>
            <a:r>
              <a:rPr dirty="0" baseline="40740" sz="1125" spc="89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85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12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40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22">
                <a:latin typeface="Symbol"/>
                <a:cs typeface="Symbol"/>
              </a:rPr>
              <a:t></a:t>
            </a:r>
            <a:r>
              <a:rPr dirty="0" baseline="43650" sz="1050" spc="-15">
                <a:latin typeface="Times New Roman"/>
                <a:cs typeface="Times New Roman"/>
              </a:rPr>
              <a:t>1</a:t>
            </a:r>
            <a:endParaRPr baseline="43650" sz="1050">
              <a:latin typeface="Times New Roman"/>
              <a:cs typeface="Times New Roman"/>
            </a:endParaRPr>
          </a:p>
          <a:p>
            <a:pPr marL="845819" indent="-241935">
              <a:lnSpc>
                <a:spcPts val="2115"/>
              </a:lnSpc>
              <a:buSzPct val="91666"/>
              <a:buFont typeface="Times New Roman"/>
              <a:buAutoNum type="alphaLcParenBoth"/>
              <a:tabLst>
                <a:tab pos="846455" algn="l"/>
              </a:tabLst>
            </a:pP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-7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7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2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25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-5">
                <a:latin typeface="Times New Roman"/>
                <a:cs typeface="Times New Roman"/>
              </a:rPr>
              <a:t>l</a:t>
            </a:r>
            <a:r>
              <a:rPr dirty="0" sz="1150" spc="25">
                <a:latin typeface="Times New Roman"/>
                <a:cs typeface="Times New Roman"/>
              </a:rPr>
              <a:t>n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85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44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412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40">
                <a:latin typeface="Calibri"/>
                <a:cs typeface="Calibri"/>
              </a:rPr>
              <a:t> </a:t>
            </a:r>
            <a:r>
              <a:rPr dirty="0" baseline="2314" sz="1800" spc="-7" i="1">
                <a:latin typeface="Times New Roman"/>
                <a:cs typeface="Times New Roman"/>
              </a:rPr>
              <a:t>y</a:t>
            </a:r>
            <a:r>
              <a:rPr dirty="0" baseline="2314" sz="1800" spc="7" i="1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</a:t>
            </a:r>
            <a:r>
              <a:rPr dirty="0" baseline="2314" sz="1800" spc="-89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Times New Roman"/>
                <a:cs typeface="Times New Roman"/>
              </a:rPr>
              <a:t>si</a:t>
            </a:r>
            <a:r>
              <a:rPr dirty="0" baseline="2314" sz="1800" spc="-7">
                <a:latin typeface="Times New Roman"/>
                <a:cs typeface="Times New Roman"/>
              </a:rPr>
              <a:t>n</a:t>
            </a:r>
            <a:r>
              <a:rPr dirty="0" baseline="2314" sz="1800" spc="-202">
                <a:latin typeface="Times New Roman"/>
                <a:cs typeface="Times New Roman"/>
              </a:rPr>
              <a:t> </a:t>
            </a:r>
            <a:r>
              <a:rPr dirty="0" baseline="-1736" sz="2400" spc="-67">
                <a:latin typeface="Symbol"/>
                <a:cs typeface="Symbol"/>
              </a:rPr>
              <a:t></a:t>
            </a:r>
            <a:r>
              <a:rPr dirty="0" baseline="2314" sz="1800" spc="-37">
                <a:latin typeface="Times New Roman"/>
                <a:cs typeface="Times New Roman"/>
              </a:rPr>
              <a:t>4</a:t>
            </a:r>
            <a:r>
              <a:rPr dirty="0" baseline="2314" sz="1800" spc="-7" i="1">
                <a:latin typeface="Times New Roman"/>
                <a:cs typeface="Times New Roman"/>
              </a:rPr>
              <a:t>t</a:t>
            </a:r>
            <a:r>
              <a:rPr dirty="0" baseline="2314" sz="1800" spc="-240" i="1">
                <a:latin typeface="Times New Roman"/>
                <a:cs typeface="Times New Roman"/>
              </a:rPr>
              <a:t> </a:t>
            </a:r>
            <a:r>
              <a:rPr dirty="0" baseline="-1736" sz="2400" spc="-217">
                <a:latin typeface="Symbol"/>
                <a:cs typeface="Symbol"/>
              </a:rPr>
              <a:t></a:t>
            </a:r>
            <a:endParaRPr baseline="-1736" sz="2400">
              <a:latin typeface="Symbol"/>
              <a:cs typeface="Symbol"/>
            </a:endParaRPr>
          </a:p>
          <a:p>
            <a:pPr marL="147320">
              <a:lnSpc>
                <a:spcPct val="100000"/>
              </a:lnSpc>
              <a:spcBef>
                <a:spcPts val="1810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47320">
              <a:lnSpc>
                <a:spcPct val="100000"/>
              </a:lnSpc>
              <a:spcBef>
                <a:spcPts val="300"/>
              </a:spcBef>
            </a:pPr>
            <a:r>
              <a:rPr dirty="0" sz="1100" b="1">
                <a:latin typeface="Calibri"/>
                <a:cs typeface="Calibri"/>
              </a:rPr>
              <a:t>(</a:t>
            </a:r>
            <a:r>
              <a:rPr dirty="0" sz="1100" spc="-5" b="1">
                <a:latin typeface="Calibri"/>
                <a:cs typeface="Calibri"/>
              </a:rPr>
              <a:t>a</a:t>
            </a:r>
            <a:r>
              <a:rPr dirty="0" sz="1100" b="1">
                <a:latin typeface="Calibri"/>
                <a:cs typeface="Calibri"/>
              </a:rPr>
              <a:t>)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10" b="1">
                <a:latin typeface="Calibri"/>
                <a:cs typeface="Calibri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r>
              <a:rPr dirty="0" sz="1150" spc="35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45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x</a:t>
            </a:r>
            <a:r>
              <a:rPr dirty="0" sz="1150" spc="95" b="1">
                <a:latin typeface="Times New Roman"/>
                <a:cs typeface="Times New Roman"/>
              </a:rPr>
              <a:t>e</a:t>
            </a:r>
            <a:r>
              <a:rPr dirty="0" baseline="40740" sz="1125" spc="15" i="1">
                <a:latin typeface="Times New Roman"/>
                <a:cs typeface="Times New Roman"/>
              </a:rPr>
              <a:t>x</a:t>
            </a:r>
            <a:r>
              <a:rPr dirty="0" baseline="40740" sz="1125" spc="30" i="1">
                <a:latin typeface="Times New Roman"/>
                <a:cs typeface="Times New Roman"/>
              </a:rPr>
              <a:t>y</a:t>
            </a:r>
            <a:r>
              <a:rPr dirty="0" baseline="40740" sz="1125" spc="89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85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12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22">
                <a:latin typeface="Symbol"/>
                <a:cs typeface="Symbol"/>
              </a:rPr>
              <a:t></a:t>
            </a:r>
            <a:r>
              <a:rPr dirty="0" baseline="43650" sz="1050" spc="-15">
                <a:latin typeface="Times New Roman"/>
                <a:cs typeface="Times New Roman"/>
              </a:rPr>
              <a:t>1</a:t>
            </a:r>
            <a:endParaRPr baseline="43650" sz="10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500">
              <a:latin typeface="Times New Roman"/>
              <a:cs typeface="Times New Roman"/>
            </a:endParaRPr>
          </a:p>
          <a:p>
            <a:pPr marL="14732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much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</a:t>
            </a:r>
            <a:r>
              <a:rPr dirty="0" sz="1100">
                <a:latin typeface="Calibri"/>
                <a:cs typeface="Calibri"/>
              </a:rPr>
              <a:t>other</a:t>
            </a:r>
            <a:r>
              <a:rPr dirty="0" sz="1100" spc="-5">
                <a:latin typeface="Calibri"/>
                <a:cs typeface="Calibri"/>
              </a:rPr>
              <a:t> than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formula.</a:t>
            </a:r>
            <a:endParaRPr sz="1100">
              <a:latin typeface="Calibri"/>
              <a:cs typeface="Calibri"/>
            </a:endParaRPr>
          </a:p>
          <a:p>
            <a:pPr marL="1814830" marR="2857500" indent="-7620">
              <a:lnSpc>
                <a:spcPts val="1700"/>
              </a:lnSpc>
              <a:spcBef>
                <a:spcPts val="20"/>
              </a:spcBef>
              <a:tabLst>
                <a:tab pos="2128520" algn="l"/>
                <a:tab pos="2628265" algn="l"/>
              </a:tabLst>
            </a:pPr>
            <a:r>
              <a:rPr dirty="0" sz="1200" i="1">
                <a:latin typeface="Times New Roman"/>
                <a:cs typeface="Times New Roman"/>
              </a:rPr>
              <a:t>dz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</a:t>
            </a:r>
            <a:r>
              <a:rPr dirty="0" baseline="-34722" sz="1800" spc="6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dx </a:t>
            </a:r>
            <a:r>
              <a:rPr dirty="0" baseline="-34722" sz="1800">
                <a:latin typeface="Symbol"/>
                <a:cs typeface="Symbol"/>
              </a:rPr>
              <a:t></a:t>
            </a:r>
            <a:r>
              <a:rPr dirty="0" baseline="-34722" sz="1800" spc="-22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dy </a:t>
            </a:r>
            <a:r>
              <a:rPr dirty="0" sz="1200" spc="-28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dt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17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dt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12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  <a:p>
            <a:pPr marL="1995805">
              <a:lnSpc>
                <a:spcPts val="2075"/>
              </a:lnSpc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-4385" sz="2850" spc="-270">
                <a:latin typeface="Symbol"/>
                <a:cs typeface="Symbol"/>
              </a:rPr>
              <a:t></a:t>
            </a:r>
            <a:r>
              <a:rPr dirty="0" sz="1200" spc="70" b="1">
                <a:latin typeface="Times New Roman"/>
                <a:cs typeface="Times New Roman"/>
              </a:rPr>
              <a:t>e</a:t>
            </a:r>
            <a:r>
              <a:rPr dirty="0" baseline="38194" sz="1200" spc="-22" i="1">
                <a:latin typeface="Times New Roman"/>
                <a:cs typeface="Times New Roman"/>
              </a:rPr>
              <a:t>x</a:t>
            </a:r>
            <a:r>
              <a:rPr dirty="0" baseline="38194" sz="1200" spc="-7" i="1">
                <a:latin typeface="Times New Roman"/>
                <a:cs typeface="Times New Roman"/>
              </a:rPr>
              <a:t>y</a:t>
            </a:r>
            <a:r>
              <a:rPr dirty="0" baseline="38194" sz="1200" i="1">
                <a:latin typeface="Times New Roman"/>
                <a:cs typeface="Times New Roman"/>
              </a:rPr>
              <a:t> </a:t>
            </a:r>
            <a:r>
              <a:rPr dirty="0" baseline="38194" sz="1200" spc="-7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yx</a:t>
            </a:r>
            <a:r>
              <a:rPr dirty="0" sz="1200" spc="70" b="1">
                <a:latin typeface="Times New Roman"/>
                <a:cs typeface="Times New Roman"/>
              </a:rPr>
              <a:t>e</a:t>
            </a:r>
            <a:r>
              <a:rPr dirty="0" baseline="38194" sz="1200" spc="-22" i="1">
                <a:latin typeface="Times New Roman"/>
                <a:cs typeface="Times New Roman"/>
              </a:rPr>
              <a:t>x</a:t>
            </a:r>
            <a:r>
              <a:rPr dirty="0" baseline="38194" sz="1200" spc="-7" i="1">
                <a:latin typeface="Times New Roman"/>
                <a:cs typeface="Times New Roman"/>
              </a:rPr>
              <a:t>y</a:t>
            </a:r>
            <a:r>
              <a:rPr dirty="0" baseline="38194" sz="1200" spc="37" i="1">
                <a:latin typeface="Times New Roman"/>
                <a:cs typeface="Times New Roman"/>
              </a:rPr>
              <a:t> </a:t>
            </a:r>
            <a:r>
              <a:rPr dirty="0" baseline="-4385" sz="2850" spc="-195">
                <a:latin typeface="Symbol"/>
                <a:cs typeface="Symbol"/>
              </a:rPr>
              <a:t>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30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22">
                <a:latin typeface="Times New Roman"/>
                <a:cs typeface="Times New Roman"/>
              </a:rPr>
              <a:t>2</a:t>
            </a:r>
            <a:r>
              <a:rPr dirty="0" sz="1200" spc="70" b="1">
                <a:latin typeface="Times New Roman"/>
                <a:cs typeface="Times New Roman"/>
              </a:rPr>
              <a:t>e</a:t>
            </a:r>
            <a:r>
              <a:rPr dirty="0" baseline="38194" sz="1200" spc="-22" i="1">
                <a:latin typeface="Times New Roman"/>
                <a:cs typeface="Times New Roman"/>
              </a:rPr>
              <a:t>x</a:t>
            </a:r>
            <a:r>
              <a:rPr dirty="0" baseline="38194" sz="1200" spc="-7" i="1">
                <a:latin typeface="Times New Roman"/>
                <a:cs typeface="Times New Roman"/>
              </a:rPr>
              <a:t>y</a:t>
            </a:r>
            <a:r>
              <a:rPr dirty="0" baseline="38194" sz="1200" spc="112" i="1">
                <a:latin typeface="Times New Roman"/>
                <a:cs typeface="Times New Roman"/>
              </a:rPr>
              <a:t> </a:t>
            </a:r>
            <a:r>
              <a:rPr dirty="0" baseline="-4385" sz="2850" spc="-217">
                <a:latin typeface="Symbol"/>
                <a:cs typeface="Symbol"/>
              </a:rPr>
              <a:t>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15">
                <a:latin typeface="Symbol"/>
                <a:cs typeface="Symbol"/>
              </a:rPr>
              <a:t>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30">
                <a:latin typeface="Times New Roman"/>
                <a:cs typeface="Times New Roman"/>
              </a:rPr>
              <a:t> 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endParaRPr baseline="-4385" sz="2850">
              <a:latin typeface="Symbol"/>
              <a:cs typeface="Symbol"/>
            </a:endParaRPr>
          </a:p>
          <a:p>
            <a:pPr marL="1995805">
              <a:lnSpc>
                <a:spcPct val="100000"/>
              </a:lnSpc>
              <a:spcBef>
                <a:spcPts val="50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10" i="1">
                <a:latin typeface="Times New Roman"/>
                <a:cs typeface="Times New Roman"/>
              </a:rPr>
              <a:t> </a:t>
            </a:r>
            <a:r>
              <a:rPr dirty="0" baseline="-4385" sz="2850" spc="-270">
                <a:latin typeface="Symbol"/>
                <a:cs typeface="Symbol"/>
              </a:rPr>
              <a:t></a:t>
            </a:r>
            <a:r>
              <a:rPr dirty="0" sz="1200" spc="70" b="1">
                <a:latin typeface="Times New Roman"/>
                <a:cs typeface="Times New Roman"/>
              </a:rPr>
              <a:t>e</a:t>
            </a:r>
            <a:r>
              <a:rPr dirty="0" baseline="38194" sz="1200" spc="-22" i="1">
                <a:latin typeface="Times New Roman"/>
                <a:cs typeface="Times New Roman"/>
              </a:rPr>
              <a:t>x</a:t>
            </a:r>
            <a:r>
              <a:rPr dirty="0" baseline="38194" sz="1200" spc="-7" i="1">
                <a:latin typeface="Times New Roman"/>
                <a:cs typeface="Times New Roman"/>
              </a:rPr>
              <a:t>y</a:t>
            </a:r>
            <a:r>
              <a:rPr dirty="0" baseline="38194" sz="1200" i="1">
                <a:latin typeface="Times New Roman"/>
                <a:cs typeface="Times New Roman"/>
              </a:rPr>
              <a:t> </a:t>
            </a:r>
            <a:r>
              <a:rPr dirty="0" baseline="38194" sz="1200" spc="-7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yx</a:t>
            </a:r>
            <a:r>
              <a:rPr dirty="0" sz="1200" spc="70" b="1">
                <a:latin typeface="Times New Roman"/>
                <a:cs typeface="Times New Roman"/>
              </a:rPr>
              <a:t>e</a:t>
            </a:r>
            <a:r>
              <a:rPr dirty="0" baseline="38194" sz="1200" spc="-22" i="1">
                <a:latin typeface="Times New Roman"/>
                <a:cs typeface="Times New Roman"/>
              </a:rPr>
              <a:t>x</a:t>
            </a:r>
            <a:r>
              <a:rPr dirty="0" baseline="38194" sz="1200" spc="-7" i="1">
                <a:latin typeface="Times New Roman"/>
                <a:cs typeface="Times New Roman"/>
              </a:rPr>
              <a:t>y</a:t>
            </a:r>
            <a:r>
              <a:rPr dirty="0" baseline="38194" sz="1200" spc="37" i="1">
                <a:latin typeface="Times New Roman"/>
                <a:cs typeface="Times New Roman"/>
              </a:rPr>
              <a:t> 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r>
              <a:rPr dirty="0" baseline="-4385" sz="2850" spc="-43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15">
                <a:latin typeface="Symbol"/>
                <a:cs typeface="Symbol"/>
              </a:rPr>
              <a:t>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-89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22">
                <a:latin typeface="Times New Roman"/>
                <a:cs typeface="Times New Roman"/>
              </a:rPr>
              <a:t>2</a:t>
            </a:r>
            <a:r>
              <a:rPr dirty="0" sz="1200" spc="70" b="1">
                <a:latin typeface="Times New Roman"/>
                <a:cs typeface="Times New Roman"/>
              </a:rPr>
              <a:t>e</a:t>
            </a:r>
            <a:r>
              <a:rPr dirty="0" baseline="38194" sz="1200" spc="-22" i="1">
                <a:latin typeface="Times New Roman"/>
                <a:cs typeface="Times New Roman"/>
              </a:rPr>
              <a:t>xy</a:t>
            </a:r>
            <a:endParaRPr baseline="38194" sz="1200">
              <a:latin typeface="Times New Roman"/>
              <a:cs typeface="Times New Roman"/>
            </a:endParaRPr>
          </a:p>
          <a:p>
            <a:pPr marL="147320" marR="55880">
              <a:lnSpc>
                <a:spcPct val="109500"/>
              </a:lnSpc>
              <a:spcBef>
                <a:spcPts val="215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technically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 computed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should</a:t>
            </a:r>
            <a:r>
              <a:rPr dirty="0" sz="1100" spc="-5">
                <a:latin typeface="Calibri"/>
                <a:cs typeface="Calibri"/>
              </a:rPr>
              <a:t> probably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ahead and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already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’s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350">
              <a:latin typeface="Calibri"/>
              <a:cs typeface="Calibri"/>
            </a:endParaRPr>
          </a:p>
          <a:p>
            <a:pPr marL="1789430">
              <a:lnSpc>
                <a:spcPct val="100000"/>
              </a:lnSpc>
            </a:pPr>
            <a:r>
              <a:rPr dirty="0" baseline="34722" sz="1800" i="1">
                <a:latin typeface="Times New Roman"/>
                <a:cs typeface="Times New Roman"/>
              </a:rPr>
              <a:t>dz</a:t>
            </a:r>
            <a:r>
              <a:rPr dirty="0" baseline="34722" sz="1800" spc="1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10" i="1">
                <a:latin typeface="Times New Roman"/>
                <a:cs typeface="Times New Roman"/>
              </a:rPr>
              <a:t> 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200" spc="10" b="1">
                <a:latin typeface="Times New Roman"/>
                <a:cs typeface="Times New Roman"/>
              </a:rPr>
              <a:t>e</a:t>
            </a:r>
            <a:r>
              <a:rPr dirty="0" baseline="40740" sz="1125" spc="15" i="1">
                <a:latin typeface="Times New Roman"/>
                <a:cs typeface="Times New Roman"/>
              </a:rPr>
              <a:t>t</a:t>
            </a:r>
            <a:r>
              <a:rPr dirty="0" baseline="40740" sz="1125" i="1">
                <a:latin typeface="Times New Roman"/>
                <a:cs typeface="Times New Roman"/>
              </a:rPr>
              <a:t> </a:t>
            </a:r>
            <a:r>
              <a:rPr dirty="0" baseline="40740" sz="1125" spc="-7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10" b="1">
                <a:latin typeface="Times New Roman"/>
                <a:cs typeface="Times New Roman"/>
              </a:rPr>
              <a:t>e</a:t>
            </a:r>
            <a:r>
              <a:rPr dirty="0" baseline="40740" sz="1125" spc="15" i="1">
                <a:latin typeface="Times New Roman"/>
                <a:cs typeface="Times New Roman"/>
              </a:rPr>
              <a:t>t</a:t>
            </a:r>
            <a:r>
              <a:rPr dirty="0" baseline="40740" sz="1125" spc="82" i="1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419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7008" sz="975" spc="22">
                <a:latin typeface="Symbol"/>
                <a:cs typeface="Symbol"/>
              </a:rPr>
              <a:t></a:t>
            </a:r>
            <a:r>
              <a:rPr dirty="0" baseline="47008" sz="975" spc="6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7008" sz="975" spc="60">
                <a:latin typeface="Times New Roman"/>
                <a:cs typeface="Times New Roman"/>
              </a:rPr>
              <a:t>4</a:t>
            </a:r>
            <a:r>
              <a:rPr dirty="0" sz="1200" spc="10" b="1">
                <a:latin typeface="Times New Roman"/>
                <a:cs typeface="Times New Roman"/>
              </a:rPr>
              <a:t>e</a:t>
            </a:r>
            <a:r>
              <a:rPr dirty="0" baseline="40740" sz="1125" spc="15" i="1">
                <a:latin typeface="Times New Roman"/>
                <a:cs typeface="Times New Roman"/>
              </a:rPr>
              <a:t>t</a:t>
            </a:r>
            <a:r>
              <a:rPr dirty="0" baseline="40740" sz="1125" i="1">
                <a:latin typeface="Times New Roman"/>
                <a:cs typeface="Times New Roman"/>
              </a:rPr>
              <a:t> </a:t>
            </a:r>
            <a:r>
              <a:rPr dirty="0" baseline="40740" sz="1125" spc="104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10" b="1">
                <a:latin typeface="Times New Roman"/>
                <a:cs typeface="Times New Roman"/>
              </a:rPr>
              <a:t>e</a:t>
            </a:r>
            <a:r>
              <a:rPr dirty="0" baseline="40740" sz="1125" spc="15" i="1">
                <a:latin typeface="Times New Roman"/>
                <a:cs typeface="Times New Roman"/>
              </a:rPr>
              <a:t>t</a:t>
            </a:r>
            <a:r>
              <a:rPr dirty="0" baseline="40740" sz="1125" i="1">
                <a:latin typeface="Times New Roman"/>
                <a:cs typeface="Times New Roman"/>
              </a:rPr>
              <a:t> </a:t>
            </a:r>
            <a:r>
              <a:rPr dirty="0" baseline="40740" sz="1125" spc="-7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7008" sz="975" spc="60">
                <a:latin typeface="Times New Roman"/>
                <a:cs typeface="Times New Roman"/>
              </a:rPr>
              <a:t>2</a:t>
            </a:r>
            <a:r>
              <a:rPr dirty="0" sz="1200" spc="10" b="1">
                <a:latin typeface="Times New Roman"/>
                <a:cs typeface="Times New Roman"/>
              </a:rPr>
              <a:t>e</a:t>
            </a:r>
            <a:r>
              <a:rPr dirty="0" baseline="40740" sz="1125" spc="15" i="1">
                <a:latin typeface="Times New Roman"/>
                <a:cs typeface="Times New Roman"/>
              </a:rPr>
              <a:t>t</a:t>
            </a:r>
            <a:endParaRPr baseline="40740" sz="1125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73187" y="5641967"/>
            <a:ext cx="5742305" cy="3911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91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might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been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original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compute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comparison’s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sake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4029512" y="6246252"/>
            <a:ext cx="157480" cy="0"/>
          </a:xfrm>
          <a:custGeom>
            <a:avLst/>
            <a:gdLst/>
            <a:ahLst/>
            <a:cxnLst/>
            <a:rect l="l" t="t" r="r" b="b"/>
            <a:pathLst>
              <a:path w="157479" h="0">
                <a:moveTo>
                  <a:pt x="0" y="0"/>
                </a:moveTo>
                <a:lnTo>
                  <a:pt x="157326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2496024" y="6120174"/>
            <a:ext cx="115506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90"/>
              </a:spcBef>
              <a:tabLst>
                <a:tab pos="965835" algn="l"/>
              </a:tabLst>
            </a:pP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sz="1200" spc="20" b="1">
                <a:latin typeface="Times New Roman"/>
                <a:cs typeface="Times New Roman"/>
              </a:rPr>
              <a:t>e</a:t>
            </a:r>
            <a:r>
              <a:rPr dirty="0" baseline="40740" sz="1125" spc="30" i="1">
                <a:latin typeface="Times New Roman"/>
                <a:cs typeface="Times New Roman"/>
              </a:rPr>
              <a:t>t	</a:t>
            </a:r>
            <a:r>
              <a:rPr dirty="0" sz="1200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000948" y="6120174"/>
            <a:ext cx="953135" cy="32512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ts val="1185"/>
              </a:lnSpc>
              <a:spcBef>
                <a:spcPts val="90"/>
              </a:spcBef>
            </a:pPr>
            <a:r>
              <a:rPr dirty="0" baseline="34722" sz="1800" i="1">
                <a:latin typeface="Times New Roman"/>
                <a:cs typeface="Times New Roman"/>
              </a:rPr>
              <a:t>dz</a:t>
            </a:r>
            <a:r>
              <a:rPr dirty="0" baseline="34722" sz="1800" spc="172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10" b="1">
                <a:latin typeface="Times New Roman"/>
                <a:cs typeface="Times New Roman"/>
              </a:rPr>
              <a:t>e</a:t>
            </a:r>
            <a:r>
              <a:rPr dirty="0" baseline="40740" sz="1125" spc="15" i="1">
                <a:latin typeface="Times New Roman"/>
                <a:cs typeface="Times New Roman"/>
              </a:rPr>
              <a:t>t</a:t>
            </a:r>
            <a:r>
              <a:rPr dirty="0" baseline="40740" sz="1125" i="1">
                <a:latin typeface="Times New Roman"/>
                <a:cs typeface="Times New Roman"/>
              </a:rPr>
              <a:t> </a:t>
            </a:r>
            <a:r>
              <a:rPr dirty="0" baseline="40740" sz="1125" spc="-7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7008" sz="975" spc="60">
                <a:latin typeface="Times New Roman"/>
                <a:cs typeface="Times New Roman"/>
              </a:rPr>
              <a:t>2</a:t>
            </a:r>
            <a:r>
              <a:rPr dirty="0" sz="1200" spc="10" b="1">
                <a:latin typeface="Times New Roman"/>
                <a:cs typeface="Times New Roman"/>
              </a:rPr>
              <a:t>e</a:t>
            </a:r>
            <a:r>
              <a:rPr dirty="0" baseline="40740" sz="1125" spc="15" i="1">
                <a:latin typeface="Times New Roman"/>
                <a:cs typeface="Times New Roman"/>
              </a:rPr>
              <a:t>t</a:t>
            </a:r>
            <a:endParaRPr baseline="40740" sz="1125">
              <a:latin typeface="Times New Roman"/>
              <a:cs typeface="Times New Roman"/>
            </a:endParaRPr>
          </a:p>
          <a:p>
            <a:pPr marL="45085">
              <a:lnSpc>
                <a:spcPts val="1185"/>
              </a:lnSpc>
            </a:pPr>
            <a:r>
              <a:rPr dirty="0" sz="1200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22527" y="6582257"/>
            <a:ext cx="5804535" cy="140335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63500" marR="33782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 result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less work.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often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more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work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substitution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85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</a:pPr>
            <a:r>
              <a:rPr dirty="0" sz="1100" b="1">
                <a:latin typeface="Calibri"/>
                <a:cs typeface="Calibri"/>
              </a:rPr>
              <a:t>(</a:t>
            </a:r>
            <a:r>
              <a:rPr dirty="0" sz="1100" spc="-5" b="1">
                <a:latin typeface="Calibri"/>
                <a:cs typeface="Calibri"/>
              </a:rPr>
              <a:t>b</a:t>
            </a:r>
            <a:r>
              <a:rPr dirty="0" sz="1100" b="1">
                <a:latin typeface="Calibri"/>
                <a:cs typeface="Calibri"/>
              </a:rPr>
              <a:t>)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10" b="1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-7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7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2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30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-5">
                <a:latin typeface="Times New Roman"/>
                <a:cs typeface="Times New Roman"/>
              </a:rPr>
              <a:t>l</a:t>
            </a:r>
            <a:r>
              <a:rPr dirty="0" sz="1150" spc="25">
                <a:latin typeface="Times New Roman"/>
                <a:cs typeface="Times New Roman"/>
              </a:rPr>
              <a:t>n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85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44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40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40">
                <a:latin typeface="Calibri"/>
                <a:cs typeface="Calibri"/>
              </a:rPr>
              <a:t> </a:t>
            </a:r>
            <a:r>
              <a:rPr dirty="0" baseline="2314" sz="1800" spc="-7" i="1">
                <a:latin typeface="Times New Roman"/>
                <a:cs typeface="Times New Roman"/>
              </a:rPr>
              <a:t>y</a:t>
            </a:r>
            <a:r>
              <a:rPr dirty="0" baseline="2314" sz="1800" spc="7" i="1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</a:t>
            </a:r>
            <a:r>
              <a:rPr dirty="0" baseline="2314" sz="1800" spc="-89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Times New Roman"/>
                <a:cs typeface="Times New Roman"/>
              </a:rPr>
              <a:t>si</a:t>
            </a:r>
            <a:r>
              <a:rPr dirty="0" baseline="2314" sz="1800" spc="-7">
                <a:latin typeface="Times New Roman"/>
                <a:cs typeface="Times New Roman"/>
              </a:rPr>
              <a:t>n</a:t>
            </a:r>
            <a:r>
              <a:rPr dirty="0" baseline="2314" sz="1800" spc="-202">
                <a:latin typeface="Times New Roman"/>
                <a:cs typeface="Times New Roman"/>
              </a:rPr>
              <a:t> </a:t>
            </a:r>
            <a:r>
              <a:rPr dirty="0" baseline="-1736" sz="2400" spc="-67">
                <a:latin typeface="Symbol"/>
                <a:cs typeface="Symbol"/>
              </a:rPr>
              <a:t></a:t>
            </a:r>
            <a:r>
              <a:rPr dirty="0" baseline="2314" sz="1800" spc="-37">
                <a:latin typeface="Times New Roman"/>
                <a:cs typeface="Times New Roman"/>
              </a:rPr>
              <a:t>4</a:t>
            </a:r>
            <a:r>
              <a:rPr dirty="0" baseline="2314" sz="1800" spc="-7" i="1">
                <a:latin typeface="Times New Roman"/>
                <a:cs typeface="Times New Roman"/>
              </a:rPr>
              <a:t>t</a:t>
            </a:r>
            <a:r>
              <a:rPr dirty="0" baseline="2314" sz="1800" spc="-240" i="1">
                <a:latin typeface="Times New Roman"/>
                <a:cs typeface="Times New Roman"/>
              </a:rPr>
              <a:t> </a:t>
            </a:r>
            <a:r>
              <a:rPr dirty="0" baseline="-1736" sz="2400" spc="-217">
                <a:latin typeface="Symbol"/>
                <a:cs typeface="Symbol"/>
              </a:rPr>
              <a:t></a:t>
            </a:r>
            <a:endParaRPr baseline="-1736" sz="2400">
              <a:latin typeface="Symbol"/>
              <a:cs typeface="Symbol"/>
            </a:endParaRPr>
          </a:p>
          <a:p>
            <a:pPr marL="63500" marR="17780">
              <a:lnSpc>
                <a:spcPct val="110000"/>
              </a:lnSpc>
              <a:spcBef>
                <a:spcPts val="1775"/>
              </a:spcBef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5">
                <a:latin typeface="Calibri"/>
                <a:cs typeface="Calibri"/>
              </a:rPr>
              <a:t> 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almost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definitely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more </a:t>
            </a:r>
            <a:r>
              <a:rPr dirty="0" sz="1100">
                <a:latin typeface="Calibri"/>
                <a:cs typeface="Calibri"/>
              </a:rPr>
              <a:t>work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substitution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 rule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then</a:t>
            </a:r>
            <a:r>
              <a:rPr dirty="0" sz="1100" spc="-5">
                <a:latin typeface="Calibri"/>
                <a:cs typeface="Calibri"/>
              </a:rPr>
              <a:t> substitute.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184402" y="8217582"/>
            <a:ext cx="157480" cy="0"/>
          </a:xfrm>
          <a:custGeom>
            <a:avLst/>
            <a:gdLst/>
            <a:ahLst/>
            <a:cxnLst/>
            <a:rect l="l" t="t" r="r" b="b"/>
            <a:pathLst>
              <a:path w="157480" h="0">
                <a:moveTo>
                  <a:pt x="0" y="0"/>
                </a:moveTo>
                <a:lnTo>
                  <a:pt x="157162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2517505" y="8217582"/>
            <a:ext cx="90805" cy="0"/>
          </a:xfrm>
          <a:custGeom>
            <a:avLst/>
            <a:gdLst/>
            <a:ahLst/>
            <a:cxnLst/>
            <a:rect l="l" t="t" r="r" b="b"/>
            <a:pathLst>
              <a:path w="90805" h="0">
                <a:moveTo>
                  <a:pt x="0" y="0"/>
                </a:moveTo>
                <a:lnTo>
                  <a:pt x="90487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1503494" y="8718437"/>
            <a:ext cx="2143125" cy="0"/>
          </a:xfrm>
          <a:custGeom>
            <a:avLst/>
            <a:gdLst/>
            <a:ahLst/>
            <a:cxnLst/>
            <a:rect l="l" t="t" r="r" b="b"/>
            <a:pathLst>
              <a:path w="2143125" h="0">
                <a:moveTo>
                  <a:pt x="0" y="0"/>
                </a:moveTo>
                <a:lnTo>
                  <a:pt x="2142728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5419067" y="8545397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188382" y="8209643"/>
            <a:ext cx="1441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535773" y="8710497"/>
            <a:ext cx="679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155838" y="8002474"/>
            <a:ext cx="3310254" cy="31432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baseline="34722" sz="1800" spc="-7" i="1">
                <a:latin typeface="Times New Roman"/>
                <a:cs typeface="Times New Roman"/>
              </a:rPr>
              <a:t>dz</a:t>
            </a:r>
            <a:r>
              <a:rPr dirty="0" baseline="34722" sz="1800" spc="1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-4385" sz="2850" spc="-217">
                <a:latin typeface="Symbol"/>
                <a:cs typeface="Symbol"/>
              </a:rPr>
              <a:t></a:t>
            </a: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5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7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4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90" i="1">
                <a:latin typeface="Times New Roman"/>
                <a:cs typeface="Times New Roman"/>
              </a:rPr>
              <a:t>x</a:t>
            </a:r>
            <a:r>
              <a:rPr dirty="0" baseline="-4385" sz="2850" spc="-195">
                <a:latin typeface="Symbol"/>
                <a:cs typeface="Symbol"/>
              </a:rPr>
              <a:t></a:t>
            </a:r>
            <a:r>
              <a:rPr dirty="0" baseline="30092" sz="1800">
                <a:latin typeface="Symbol"/>
                <a:cs typeface="Symbol"/>
              </a:rPr>
              <a:t></a:t>
            </a:r>
            <a:r>
              <a:rPr dirty="0" baseline="30092" sz="1800" spc="-67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Times New Roman"/>
                <a:cs typeface="Times New Roman"/>
              </a:rPr>
              <a:t>2</a:t>
            </a:r>
            <a:r>
              <a:rPr dirty="0" baseline="34722" sz="1800" spc="-135">
                <a:latin typeface="Times New Roman"/>
                <a:cs typeface="Times New Roman"/>
              </a:rPr>
              <a:t> </a:t>
            </a:r>
            <a:r>
              <a:rPr dirty="0" baseline="30092" sz="1800">
                <a:latin typeface="Symbol"/>
                <a:cs typeface="Symbol"/>
              </a:rPr>
              <a:t></a:t>
            </a:r>
            <a:r>
              <a:rPr dirty="0" baseline="30092" sz="1800" spc="-15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baseline="-4385" sz="2850" spc="-270">
                <a:latin typeface="Symbol"/>
                <a:cs typeface="Symbol"/>
              </a:rPr>
              <a:t></a:t>
            </a:r>
            <a:r>
              <a:rPr dirty="0" sz="1200" spc="35">
                <a:latin typeface="Times New Roman"/>
                <a:cs typeface="Times New Roman"/>
              </a:rPr>
              <a:t>3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-7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sz="1200" spc="90" i="1">
                <a:latin typeface="Times New Roman"/>
                <a:cs typeface="Times New Roman"/>
              </a:rPr>
              <a:t>x</a:t>
            </a:r>
            <a:r>
              <a:rPr dirty="0" baseline="-4385" sz="2850" spc="-195">
                <a:latin typeface="Symbol"/>
                <a:cs typeface="Symbol"/>
              </a:rPr>
              <a:t></a:t>
            </a:r>
            <a:r>
              <a:rPr dirty="0" baseline="-4761" sz="2625" spc="-142">
                <a:latin typeface="Symbol"/>
                <a:cs typeface="Symbol"/>
              </a:rPr>
              <a:t>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125">
                <a:latin typeface="Times New Roman"/>
                <a:cs typeface="Times New Roman"/>
              </a:rPr>
              <a:t>s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200" spc="-20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</a:t>
            </a:r>
            <a:r>
              <a:rPr dirty="0" baseline="-4761" sz="2625" spc="-284">
                <a:latin typeface="Symbol"/>
                <a:cs typeface="Symbol"/>
              </a:rPr>
              <a:t></a:t>
            </a:r>
            <a:endParaRPr baseline="-4761" sz="2625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397662" y="8131457"/>
            <a:ext cx="3295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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baseline="-27777" sz="1800" i="1">
                <a:latin typeface="Times New Roman"/>
                <a:cs typeface="Times New Roman"/>
              </a:rPr>
              <a:t>t</a:t>
            </a:r>
            <a:r>
              <a:rPr dirty="0" baseline="-27777" sz="1800" spc="89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423062" y="8227105"/>
            <a:ext cx="2787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07010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474925" y="8374741"/>
            <a:ext cx="2204720" cy="31432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</a:t>
            </a:r>
            <a:r>
              <a:rPr dirty="0" sz="1200" spc="60">
                <a:latin typeface="Times New Roman"/>
                <a:cs typeface="Times New Roman"/>
              </a:rPr>
              <a:t>n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200" spc="-20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584" sz="2325" spc="7">
                <a:latin typeface="Symbol"/>
                <a:cs typeface="Symbol"/>
              </a:rPr>
              <a:t>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200" spc="-20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584" sz="2325" spc="-15">
                <a:latin typeface="Symbol"/>
                <a:cs typeface="Symbol"/>
              </a:rPr>
              <a:t></a:t>
            </a:r>
            <a:r>
              <a:rPr dirty="0" sz="1200" spc="-5">
                <a:latin typeface="Times New Roman"/>
                <a:cs typeface="Times New Roman"/>
              </a:rPr>
              <a:t>si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4385" sz="2850" spc="-240">
                <a:latin typeface="Symbol"/>
                <a:cs typeface="Symbol"/>
              </a:rPr>
              <a:t>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30">
                <a:latin typeface="Times New Roman"/>
                <a:cs typeface="Times New Roman"/>
              </a:rPr>
              <a:t> 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endParaRPr baseline="-4385" sz="285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369359" y="8591435"/>
            <a:ext cx="1092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626388" y="8410461"/>
            <a:ext cx="2701290" cy="42545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25"/>
              </a:spcBef>
            </a:pP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125">
                <a:latin typeface="Times New Roman"/>
                <a:cs typeface="Times New Roman"/>
              </a:rPr>
              <a:t>s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200" spc="-20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584" sz="2325" spc="-15">
                <a:latin typeface="Symbol"/>
                <a:cs typeface="Symbol"/>
              </a:rPr>
              <a:t></a:t>
            </a:r>
            <a:r>
              <a:rPr dirty="0" baseline="-7478" sz="3900" spc="-622">
                <a:latin typeface="Symbol"/>
                <a:cs typeface="Symbol"/>
              </a:rPr>
              <a:t></a:t>
            </a:r>
            <a:r>
              <a:rPr dirty="0" sz="1200" spc="75">
                <a:latin typeface="Times New Roman"/>
                <a:cs typeface="Times New Roman"/>
              </a:rPr>
              <a:t>3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</a:t>
            </a:r>
            <a:r>
              <a:rPr dirty="0" sz="1200" spc="80">
                <a:latin typeface="Times New Roman"/>
                <a:cs typeface="Times New Roman"/>
              </a:rPr>
              <a:t>n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104">
                <a:latin typeface="Times New Roman"/>
                <a:cs typeface="Times New Roman"/>
              </a:rPr>
              <a:t> 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200" spc="-20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330">
                <a:latin typeface="Times New Roman"/>
                <a:cs typeface="Times New Roman"/>
              </a:rPr>
              <a:t> </a:t>
            </a:r>
            <a:r>
              <a:rPr dirty="0" baseline="2314" sz="1800" spc="-697">
                <a:latin typeface="Symbol"/>
                <a:cs typeface="Symbol"/>
              </a:rPr>
              <a:t></a:t>
            </a:r>
            <a:r>
              <a:rPr dirty="0" baseline="-20833" sz="1800" spc="44">
                <a:latin typeface="Symbol"/>
                <a:cs typeface="Symbol"/>
              </a:rPr>
              <a:t>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2314" sz="1800" spc="-697">
                <a:latin typeface="Symbol"/>
                <a:cs typeface="Symbol"/>
              </a:rPr>
              <a:t></a:t>
            </a:r>
            <a:r>
              <a:rPr dirty="0" baseline="-20833" sz="1800">
                <a:latin typeface="Symbol"/>
                <a:cs typeface="Symbol"/>
              </a:rPr>
              <a:t></a:t>
            </a:r>
            <a:r>
              <a:rPr dirty="0" baseline="-20833" sz="1800">
                <a:latin typeface="Times New Roman"/>
                <a:cs typeface="Times New Roman"/>
              </a:rPr>
              <a:t> </a:t>
            </a:r>
            <a:r>
              <a:rPr dirty="0" baseline="-20833" sz="1800" spc="209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125">
                <a:latin typeface="Times New Roman"/>
                <a:cs typeface="Times New Roman"/>
              </a:rPr>
              <a:t>s</a:t>
            </a:r>
            <a:r>
              <a:rPr dirty="0" baseline="-4385" sz="2850" spc="-240">
                <a:latin typeface="Symbol"/>
                <a:cs typeface="Symbol"/>
              </a:rPr>
              <a:t>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30">
                <a:latin typeface="Times New Roman"/>
                <a:cs typeface="Times New Roman"/>
              </a:rPr>
              <a:t> </a:t>
            </a:r>
            <a:r>
              <a:rPr dirty="0" baseline="-4385" sz="2850" spc="-270">
                <a:latin typeface="Symbol"/>
                <a:cs typeface="Symbol"/>
              </a:rPr>
              <a:t></a:t>
            </a:r>
            <a:r>
              <a:rPr dirty="0" baseline="-6410" sz="3900" spc="-712">
                <a:latin typeface="Symbol"/>
                <a:cs typeface="Symbol"/>
              </a:rPr>
              <a:t></a:t>
            </a:r>
            <a:endParaRPr baseline="-6410" sz="3900">
              <a:latin typeface="Symbol"/>
              <a:cs typeface="Symbo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914400" y="1466087"/>
            <a:ext cx="5943600" cy="7635240"/>
          </a:xfrm>
          <a:custGeom>
            <a:avLst/>
            <a:gdLst/>
            <a:ahLst/>
            <a:cxnLst/>
            <a:rect l="l" t="t" r="r" b="b"/>
            <a:pathLst>
              <a:path w="5943600" h="763524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7629131"/>
                </a:lnTo>
                <a:lnTo>
                  <a:pt x="6096" y="7629131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7629131"/>
                </a:lnTo>
                <a:lnTo>
                  <a:pt x="0" y="7635240"/>
                </a:lnTo>
                <a:lnTo>
                  <a:pt x="6096" y="7635240"/>
                </a:lnTo>
                <a:lnTo>
                  <a:pt x="5937504" y="7635240"/>
                </a:lnTo>
                <a:lnTo>
                  <a:pt x="5943600" y="7635240"/>
                </a:lnTo>
                <a:lnTo>
                  <a:pt x="5943600" y="7629144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63526" y="1062845"/>
            <a:ext cx="4701540" cy="165735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r" marR="1015365">
              <a:lnSpc>
                <a:spcPct val="100000"/>
              </a:lnSpc>
              <a:spcBef>
                <a:spcPts val="95"/>
              </a:spcBef>
            </a:pPr>
            <a:r>
              <a:rPr dirty="0" baseline="4629" sz="1800" spc="82" i="1">
                <a:latin typeface="Times New Roman"/>
                <a:cs typeface="Times New Roman"/>
              </a:rPr>
              <a:t>x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 spc="-7">
                <a:latin typeface="Times New Roman"/>
                <a:cs typeface="Times New Roman"/>
              </a:rPr>
              <a:t> </a:t>
            </a:r>
            <a:r>
              <a:rPr dirty="0" baseline="4629" sz="1800" spc="112" i="1">
                <a:latin typeface="Times New Roman"/>
                <a:cs typeface="Times New Roman"/>
              </a:rPr>
              <a:t>y</a:t>
            </a:r>
            <a:r>
              <a:rPr dirty="0" baseline="51587" sz="1050" spc="-7">
                <a:latin typeface="Times New Roman"/>
                <a:cs typeface="Times New Roman"/>
              </a:rPr>
              <a:t>4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3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x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55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From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rewrite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previous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see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algn="r" marR="1039494">
              <a:lnSpc>
                <a:spcPct val="100000"/>
              </a:lnSpc>
              <a:spcBef>
                <a:spcPts val="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-89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spc="82" i="1">
                <a:latin typeface="Times New Roman"/>
                <a:cs typeface="Times New Roman"/>
              </a:rPr>
              <a:t>x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 spc="-7">
                <a:latin typeface="Times New Roman"/>
                <a:cs typeface="Times New Roman"/>
              </a:rPr>
              <a:t> </a:t>
            </a:r>
            <a:r>
              <a:rPr dirty="0" baseline="4629" sz="1800" spc="112" i="1">
                <a:latin typeface="Times New Roman"/>
                <a:cs typeface="Times New Roman"/>
              </a:rPr>
              <a:t>y</a:t>
            </a:r>
            <a:r>
              <a:rPr dirty="0" baseline="51587" sz="1050" spc="-7">
                <a:latin typeface="Times New Roman"/>
                <a:cs typeface="Times New Roman"/>
              </a:rPr>
              <a:t>4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3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x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  <a:p>
            <a:pPr marL="50800">
              <a:lnSpc>
                <a:spcPct val="100000"/>
              </a:lnSpc>
              <a:spcBef>
                <a:spcPts val="1689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-5">
                <a:latin typeface="Calibri"/>
                <a:cs typeface="Calibri"/>
              </a:rPr>
              <a:t> simply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244798" y="3171996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3962" y="0"/>
                </a:lnTo>
              </a:path>
            </a:pathLst>
          </a:custGeom>
          <a:ln w="748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148177" y="3171996"/>
            <a:ext cx="1088390" cy="0"/>
          </a:xfrm>
          <a:custGeom>
            <a:avLst/>
            <a:gdLst/>
            <a:ahLst/>
            <a:cxnLst/>
            <a:rect l="l" t="t" r="r" b="b"/>
            <a:pathLst>
              <a:path w="1088389" h="0">
                <a:moveTo>
                  <a:pt x="0" y="0"/>
                </a:moveTo>
                <a:lnTo>
                  <a:pt x="1088330" y="0"/>
                </a:lnTo>
              </a:path>
            </a:pathLst>
          </a:custGeom>
          <a:ln w="748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241605" y="2950419"/>
            <a:ext cx="55689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450215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dy</a:t>
            </a:r>
            <a:r>
              <a:rPr dirty="0" sz="1200" spc="-5" i="1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F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217394" y="3164024"/>
            <a:ext cx="64452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  <a:tabLst>
                <a:tab pos="471170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dx	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baseline="-22222" sz="1125" spc="-15" i="1">
                <a:latin typeface="Times New Roman"/>
                <a:cs typeface="Times New Roman"/>
              </a:rPr>
              <a:t>y</a:t>
            </a:r>
            <a:endParaRPr baseline="-22222" sz="1125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411060" y="3045792"/>
            <a:ext cx="60007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u="sng" baseline="20833" sz="1800" spc="1019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3333" sz="1125" spc="22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x</a:t>
            </a:r>
            <a:r>
              <a:rPr dirty="0" baseline="33333" sz="1125" spc="127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graphicFrame>
        <p:nvGraphicFramePr>
          <p:cNvPr id="8" name="object 8"/>
          <p:cNvGraphicFramePr>
            <a:graphicFrameLocks noGrp="1"/>
          </p:cNvGraphicFramePr>
          <p:nvPr/>
        </p:nvGraphicFramePr>
        <p:xfrm>
          <a:off x="3010156" y="2933761"/>
          <a:ext cx="2513330" cy="4794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84300"/>
                <a:gridCol w="1117600"/>
              </a:tblGrid>
              <a:tr h="234493">
                <a:tc rowSpan="2">
                  <a:txBody>
                    <a:bodyPr/>
                    <a:lstStyle/>
                    <a:p>
                      <a:pPr algn="ctr" marR="14604">
                        <a:lnSpc>
                          <a:spcPts val="1315"/>
                        </a:lnSpc>
                      </a:pPr>
                      <a:r>
                        <a:rPr dirty="0" baseline="4629" sz="1800" spc="104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629" sz="1800" spc="-15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4629" sz="1800" spc="112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51282" sz="975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baseline="51282" sz="9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51282" sz="975" spc="-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baseline="4629" sz="1800" spc="22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629" sz="1800" spc="-187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 spc="-15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dirty="0" baseline="4629" sz="1800">
                          <a:latin typeface="Times New Roman"/>
                          <a:cs typeface="Times New Roman"/>
                        </a:rPr>
                        <a:t>os</a:t>
                      </a:r>
                      <a:r>
                        <a:rPr dirty="0" baseline="4629" sz="1800" spc="-25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550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sz="1550" spc="-229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 spc="-15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629" sz="1800" spc="-284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550">
                          <a:latin typeface="Symbol"/>
                          <a:cs typeface="Symbol"/>
                        </a:rPr>
                        <a:t></a:t>
                      </a:r>
                      <a:endParaRPr sz="1550">
                        <a:latin typeface="Symbol"/>
                        <a:cs typeface="Symbol"/>
                      </a:endParaRPr>
                    </a:p>
                    <a:p>
                      <a:pPr algn="ctr" marR="2540">
                        <a:lnSpc>
                          <a:spcPts val="680"/>
                        </a:lnSpc>
                        <a:tabLst>
                          <a:tab pos="1235075" algn="l"/>
                        </a:tabLst>
                      </a:pPr>
                      <a:r>
                        <a:rPr dirty="0" sz="1200" spc="-5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z="1200" spc="-5">
                          <a:latin typeface="Symbol"/>
                          <a:cs typeface="Symbol"/>
                        </a:rPr>
                        <a:t></a:t>
                      </a:r>
                      <a:endParaRPr sz="1200">
                        <a:latin typeface="Symbol"/>
                        <a:cs typeface="Symbol"/>
                      </a:endParaRPr>
                    </a:p>
                    <a:p>
                      <a:pPr algn="ctr" marR="15240">
                        <a:lnSpc>
                          <a:spcPts val="1475"/>
                        </a:lnSpc>
                      </a:pPr>
                      <a:r>
                        <a:rPr dirty="0" baseline="4629" sz="1800" spc="104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baseline="4629" sz="1800" spc="82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51282" sz="975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51282" sz="975" spc="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 spc="82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51282" sz="975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baseline="51282" sz="9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51282" sz="975" spc="-4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baseline="4629" sz="1800" spc="-6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4629" sz="1800" spc="-209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 spc="-15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dirty="0" baseline="4629" sz="180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baseline="4629" sz="1800" spc="195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z="1550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sz="1550" spc="-229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 spc="-15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629" sz="1800" spc="-284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550">
                          <a:latin typeface="Symbol"/>
                          <a:cs typeface="Symbol"/>
                        </a:rPr>
                        <a:t></a:t>
                      </a:r>
                      <a:endParaRPr sz="1550">
                        <a:latin typeface="Symbol"/>
                        <a:cs typeface="Symbol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19050">
                        <a:lnSpc>
                          <a:spcPts val="1689"/>
                        </a:lnSpc>
                      </a:pP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629" sz="1800" spc="-187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 spc="-15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dirty="0" baseline="4629" sz="180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baseline="4629" sz="1800" spc="195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z="1550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sz="1550" spc="-229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 spc="-15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629" sz="1800" spc="-284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550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sz="1550" spc="-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baseline="4629" sz="1800" spc="-15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 spc="104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629" sz="1800" spc="-15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4629" sz="1800" spc="112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51282" sz="975">
                          <a:latin typeface="Times New Roman"/>
                          <a:cs typeface="Times New Roman"/>
                        </a:rPr>
                        <a:t>4</a:t>
                      </a:r>
                      <a:endParaRPr baseline="51282" sz="975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36857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17145">
                        <a:lnSpc>
                          <a:spcPts val="1625"/>
                        </a:lnSpc>
                      </a:pPr>
                      <a:r>
                        <a:rPr dirty="0" baseline="4629" sz="1800" spc="104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baseline="4629" sz="1800" spc="82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51282" sz="975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51282" sz="975" spc="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 spc="7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51282" sz="975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baseline="51282" sz="9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51282" sz="975" spc="-4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baseline="4629" sz="1800" spc="-6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4629" sz="1800" spc="-209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 spc="-15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dirty="0" baseline="4629" sz="180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baseline="4629" sz="1800" spc="195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z="1550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sz="1550" spc="-229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 spc="-15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629" sz="1800" spc="-284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550">
                          <a:latin typeface="Symbol"/>
                          <a:cs typeface="Symbol"/>
                        </a:rPr>
                        <a:t></a:t>
                      </a:r>
                      <a:endParaRPr sz="1550">
                        <a:latin typeface="Symbol"/>
                        <a:cs typeface="Symbol"/>
                      </a:endParaRPr>
                    </a:p>
                  </a:txBody>
                  <a:tcPr marL="0" marR="0" marB="0" marT="0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9" name="object 9"/>
          <p:cNvSpPr txBox="1"/>
          <p:nvPr/>
        </p:nvSpPr>
        <p:spPr>
          <a:xfrm>
            <a:off x="901559" y="3598284"/>
            <a:ext cx="5969000" cy="5759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 marR="5080">
              <a:lnSpc>
                <a:spcPct val="109500"/>
              </a:lnSpc>
              <a:spcBef>
                <a:spcPts val="90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answer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moved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“-”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front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fraction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numerator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multiplied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through.</a:t>
            </a:r>
            <a:r>
              <a:rPr dirty="0" sz="1100" spc="27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could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easily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denominator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instead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we’d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wanted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896111" y="4381500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704282" y="4973705"/>
            <a:ext cx="160020" cy="0"/>
          </a:xfrm>
          <a:custGeom>
            <a:avLst/>
            <a:gdLst/>
            <a:ahLst/>
            <a:cxnLst/>
            <a:rect l="l" t="t" r="r" b="b"/>
            <a:pathLst>
              <a:path w="160019" h="0">
                <a:moveTo>
                  <a:pt x="0" y="0"/>
                </a:moveTo>
                <a:lnTo>
                  <a:pt x="159936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2199581" y="4972818"/>
            <a:ext cx="162560" cy="0"/>
          </a:xfrm>
          <a:custGeom>
            <a:avLst/>
            <a:gdLst/>
            <a:ahLst/>
            <a:cxnLst/>
            <a:rect l="l" t="t" r="r" b="b"/>
            <a:pathLst>
              <a:path w="162560" h="0">
                <a:moveTo>
                  <a:pt x="0" y="0"/>
                </a:moveTo>
                <a:lnTo>
                  <a:pt x="162359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787400" y="4751135"/>
            <a:ext cx="4884420" cy="32054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926465">
              <a:lnSpc>
                <a:spcPts val="1085"/>
              </a:lnSpc>
              <a:spcBef>
                <a:spcPts val="100"/>
              </a:spcBef>
              <a:tabLst>
                <a:tab pos="1422400" algn="l"/>
              </a:tabLst>
            </a:pPr>
            <a:r>
              <a:rPr dirty="0" sz="1200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z	</a:t>
            </a:r>
            <a:r>
              <a:rPr dirty="0" sz="1200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  <a:p>
            <a:pPr marL="127000">
              <a:lnSpc>
                <a:spcPts val="1085"/>
              </a:lnSpc>
            </a:pPr>
            <a:r>
              <a:rPr dirty="0" sz="1100">
                <a:latin typeface="Calibri"/>
                <a:cs typeface="Calibri"/>
              </a:rPr>
              <a:t>10. </a:t>
            </a:r>
            <a:r>
              <a:rPr dirty="0" sz="1100" spc="-5">
                <a:latin typeface="Calibri"/>
                <a:cs typeface="Calibri"/>
              </a:rPr>
              <a:t>Compute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baseline="-43981" sz="1800">
                <a:latin typeface="Symbol"/>
                <a:cs typeface="Symbol"/>
              </a:rPr>
              <a:t></a:t>
            </a:r>
            <a:r>
              <a:rPr dirty="0" baseline="-43981" sz="1800" i="1">
                <a:latin typeface="Times New Roman"/>
                <a:cs typeface="Times New Roman"/>
              </a:rPr>
              <a:t>x</a:t>
            </a:r>
            <a:r>
              <a:rPr dirty="0" baseline="-43981" sz="1800" spc="419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baseline="-43981" sz="1800">
                <a:latin typeface="Symbol"/>
                <a:cs typeface="Symbol"/>
              </a:rPr>
              <a:t></a:t>
            </a:r>
            <a:r>
              <a:rPr dirty="0" baseline="-43981" sz="1800" i="1">
                <a:latin typeface="Times New Roman"/>
                <a:cs typeface="Times New Roman"/>
              </a:rPr>
              <a:t>y</a:t>
            </a:r>
            <a:r>
              <a:rPr dirty="0" baseline="-43981" sz="1800" spc="419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for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2300">
              <a:latin typeface="Calibri"/>
              <a:cs typeface="Calibri"/>
            </a:endParaRPr>
          </a:p>
          <a:p>
            <a:pPr algn="ctr" marL="1301750">
              <a:lnSpc>
                <a:spcPct val="100000"/>
              </a:lnSpc>
              <a:spcBef>
                <a:spcPts val="5"/>
              </a:spcBef>
            </a:pPr>
            <a:r>
              <a:rPr dirty="0" sz="1200" spc="70" b="1">
                <a:latin typeface="Times New Roman"/>
                <a:cs typeface="Times New Roman"/>
              </a:rPr>
              <a:t>e</a:t>
            </a:r>
            <a:r>
              <a:rPr dirty="0" baseline="38194" sz="1200" spc="254" i="1">
                <a:latin typeface="Times New Roman"/>
                <a:cs typeface="Times New Roman"/>
              </a:rPr>
              <a:t>z</a:t>
            </a:r>
            <a:r>
              <a:rPr dirty="0" baseline="38194" sz="1200" i="1">
                <a:latin typeface="Times New Roman"/>
                <a:cs typeface="Times New Roman"/>
              </a:rPr>
              <a:t>y</a:t>
            </a:r>
            <a:r>
              <a:rPr dirty="0" baseline="38194" sz="1200" i="1">
                <a:latin typeface="Times New Roman"/>
                <a:cs typeface="Times New Roman"/>
              </a:rPr>
              <a:t> </a:t>
            </a:r>
            <a:r>
              <a:rPr dirty="0" baseline="38194" sz="1200" spc="-75" i="1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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85" i="1">
                <a:latin typeface="Times New Roman"/>
                <a:cs typeface="Times New Roman"/>
              </a:rPr>
              <a:t>z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75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6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r>
              <a:rPr dirty="0" baseline="43650" sz="1050" spc="-89">
                <a:latin typeface="Times New Roman"/>
                <a:cs typeface="Times New Roman"/>
              </a:rPr>
              <a:t> </a:t>
            </a:r>
            <a:r>
              <a:rPr dirty="0" sz="1200" spc="60" i="1">
                <a:latin typeface="Times New Roman"/>
                <a:cs typeface="Times New Roman"/>
              </a:rPr>
              <a:t>z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endParaRPr baseline="43650" sz="10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500">
              <a:latin typeface="Times New Roman"/>
              <a:cs typeface="Times New Roman"/>
            </a:endParaRPr>
          </a:p>
          <a:p>
            <a:pPr marL="126364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6364">
              <a:lnSpc>
                <a:spcPct val="100000"/>
              </a:lnSpc>
              <a:spcBef>
                <a:spcPts val="135"/>
              </a:spcBef>
            </a:pP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rewrite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400">
              <a:latin typeface="Calibri"/>
              <a:cs typeface="Calibri"/>
            </a:endParaRPr>
          </a:p>
          <a:p>
            <a:pPr algn="ctr" marL="1305560">
              <a:lnSpc>
                <a:spcPct val="100000"/>
              </a:lnSpc>
            </a:pPr>
            <a:r>
              <a:rPr dirty="0" sz="1200" spc="70" b="1">
                <a:latin typeface="Times New Roman"/>
                <a:cs typeface="Times New Roman"/>
              </a:rPr>
              <a:t>e</a:t>
            </a:r>
            <a:r>
              <a:rPr dirty="0" baseline="38194" sz="1200" spc="247" i="1">
                <a:latin typeface="Times New Roman"/>
                <a:cs typeface="Times New Roman"/>
              </a:rPr>
              <a:t>z</a:t>
            </a:r>
            <a:r>
              <a:rPr dirty="0" baseline="38194" sz="1200" spc="-7" i="1">
                <a:latin typeface="Times New Roman"/>
                <a:cs typeface="Times New Roman"/>
              </a:rPr>
              <a:t>y</a:t>
            </a:r>
            <a:r>
              <a:rPr dirty="0" baseline="38194" sz="1200" i="1">
                <a:latin typeface="Times New Roman"/>
                <a:cs typeface="Times New Roman"/>
              </a:rPr>
              <a:t> </a:t>
            </a:r>
            <a:r>
              <a:rPr dirty="0" baseline="38194" sz="1200" spc="-7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85" i="1">
                <a:latin typeface="Times New Roman"/>
                <a:cs typeface="Times New Roman"/>
              </a:rPr>
              <a:t>z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6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r>
              <a:rPr dirty="0" baseline="43650" sz="1050" spc="-89">
                <a:latin typeface="Times New Roman"/>
                <a:cs typeface="Times New Roman"/>
              </a:rPr>
              <a:t> </a:t>
            </a:r>
            <a:r>
              <a:rPr dirty="0" sz="1200" spc="60" i="1">
                <a:latin typeface="Times New Roman"/>
                <a:cs typeface="Times New Roman"/>
              </a:rPr>
              <a:t>z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3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500">
              <a:latin typeface="Times New Roman"/>
              <a:cs typeface="Times New Roman"/>
            </a:endParaRPr>
          </a:p>
          <a:p>
            <a:pPr marL="126364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6364">
              <a:lnSpc>
                <a:spcPct val="100000"/>
              </a:lnSpc>
              <a:spcBef>
                <a:spcPts val="135"/>
              </a:spcBef>
            </a:pPr>
            <a:r>
              <a:rPr dirty="0" sz="1100">
                <a:latin typeface="Calibri"/>
                <a:cs typeface="Calibri"/>
              </a:rPr>
              <a:t>From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rewrite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previous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see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2022475">
              <a:lnSpc>
                <a:spcPct val="100000"/>
              </a:lnSpc>
            </a:pPr>
            <a:r>
              <a:rPr dirty="0" baseline="4629" sz="1800" spc="7" i="1">
                <a:latin typeface="Times New Roman"/>
                <a:cs typeface="Times New Roman"/>
              </a:rPr>
              <a:t>F</a:t>
            </a:r>
            <a:r>
              <a:rPr dirty="0" baseline="4629" sz="1800" spc="-89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104" b="1">
                <a:latin typeface="Times New Roman"/>
                <a:cs typeface="Times New Roman"/>
              </a:rPr>
              <a:t>e</a:t>
            </a:r>
            <a:r>
              <a:rPr dirty="0" baseline="45138" sz="1200" spc="247" i="1">
                <a:latin typeface="Times New Roman"/>
                <a:cs typeface="Times New Roman"/>
              </a:rPr>
              <a:t>z</a:t>
            </a:r>
            <a:r>
              <a:rPr dirty="0" baseline="45138" sz="1200" spc="-7" i="1">
                <a:latin typeface="Times New Roman"/>
                <a:cs typeface="Times New Roman"/>
              </a:rPr>
              <a:t>y</a:t>
            </a:r>
            <a:r>
              <a:rPr dirty="0" baseline="45138" sz="1200" i="1">
                <a:latin typeface="Times New Roman"/>
                <a:cs typeface="Times New Roman"/>
              </a:rPr>
              <a:t> </a:t>
            </a:r>
            <a:r>
              <a:rPr dirty="0" baseline="45138" sz="1200" spc="-7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30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x</a:t>
            </a:r>
            <a:r>
              <a:rPr dirty="0" baseline="4629" sz="1800" spc="127" i="1">
                <a:latin typeface="Times New Roman"/>
                <a:cs typeface="Times New Roman"/>
              </a:rPr>
              <a:t>z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112">
                <a:latin typeface="Times New Roman"/>
                <a:cs typeface="Times New Roman"/>
              </a:rPr>
              <a:t>6</a:t>
            </a:r>
            <a:r>
              <a:rPr dirty="0" baseline="4629" sz="1800" spc="-15" i="1">
                <a:latin typeface="Times New Roman"/>
                <a:cs typeface="Times New Roman"/>
              </a:rPr>
              <a:t>x</a:t>
            </a:r>
            <a:r>
              <a:rPr dirty="0" baseline="4629" sz="1800" spc="112" i="1">
                <a:latin typeface="Times New Roman"/>
                <a:cs typeface="Times New Roman"/>
              </a:rPr>
              <a:t>y</a:t>
            </a:r>
            <a:r>
              <a:rPr dirty="0" baseline="51587" sz="1050" spc="-7">
                <a:latin typeface="Times New Roman"/>
                <a:cs typeface="Times New Roman"/>
              </a:rPr>
              <a:t>4</a:t>
            </a:r>
            <a:r>
              <a:rPr dirty="0" baseline="51587" sz="1050" spc="-89">
                <a:latin typeface="Times New Roman"/>
                <a:cs typeface="Times New Roman"/>
              </a:rPr>
              <a:t> </a:t>
            </a:r>
            <a:r>
              <a:rPr dirty="0" baseline="4629" sz="1800" spc="89" i="1">
                <a:latin typeface="Times New Roman"/>
                <a:cs typeface="Times New Roman"/>
              </a:rPr>
              <a:t>z</a:t>
            </a:r>
            <a:r>
              <a:rPr dirty="0" baseline="51587" sz="1050" spc="-7">
                <a:latin typeface="Times New Roman"/>
                <a:cs typeface="Times New Roman"/>
              </a:rPr>
              <a:t>3</a:t>
            </a:r>
            <a:endParaRPr baseline="51587" sz="1050">
              <a:latin typeface="Times New Roman"/>
              <a:cs typeface="Times New Roman"/>
            </a:endParaRPr>
          </a:p>
          <a:p>
            <a:pPr marL="127000">
              <a:lnSpc>
                <a:spcPct val="100000"/>
              </a:lnSpc>
              <a:spcBef>
                <a:spcPts val="1689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-5">
                <a:latin typeface="Calibri"/>
                <a:cs typeface="Calibri"/>
              </a:rPr>
              <a:t> simply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derivatives.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079093" y="8397362"/>
            <a:ext cx="157480" cy="0"/>
          </a:xfrm>
          <a:custGeom>
            <a:avLst/>
            <a:gdLst/>
            <a:ahLst/>
            <a:cxnLst/>
            <a:rect l="l" t="t" r="r" b="b"/>
            <a:pathLst>
              <a:path w="157480" h="0">
                <a:moveTo>
                  <a:pt x="0" y="0"/>
                </a:moveTo>
                <a:lnTo>
                  <a:pt x="156999" y="0"/>
                </a:lnTo>
              </a:path>
            </a:pathLst>
          </a:custGeom>
          <a:ln w="748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2502516" y="8397362"/>
            <a:ext cx="168275" cy="0"/>
          </a:xfrm>
          <a:custGeom>
            <a:avLst/>
            <a:gdLst/>
            <a:ahLst/>
            <a:cxnLst/>
            <a:rect l="l" t="t" r="r" b="b"/>
            <a:pathLst>
              <a:path w="168275" h="0">
                <a:moveTo>
                  <a:pt x="0" y="0"/>
                </a:moveTo>
                <a:lnTo>
                  <a:pt x="167704" y="0"/>
                </a:lnTo>
              </a:path>
            </a:pathLst>
          </a:custGeom>
          <a:ln w="748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2969947" y="8397362"/>
            <a:ext cx="1262380" cy="0"/>
          </a:xfrm>
          <a:custGeom>
            <a:avLst/>
            <a:gdLst/>
            <a:ahLst/>
            <a:cxnLst/>
            <a:rect l="l" t="t" r="r" b="b"/>
            <a:pathLst>
              <a:path w="1262379" h="0">
                <a:moveTo>
                  <a:pt x="0" y="0"/>
                </a:moveTo>
                <a:lnTo>
                  <a:pt x="1262339" y="0"/>
                </a:lnTo>
              </a:path>
            </a:pathLst>
          </a:custGeom>
          <a:ln w="748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2050432" y="8271125"/>
            <a:ext cx="78232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baseline="34722" sz="1800" spc="-15">
                <a:latin typeface="Symbol"/>
                <a:cs typeface="Symbol"/>
              </a:rPr>
              <a:t></a:t>
            </a:r>
            <a:r>
              <a:rPr dirty="0" baseline="34722" sz="1800" spc="-15" i="1">
                <a:latin typeface="Times New Roman"/>
                <a:cs typeface="Times New Roman"/>
              </a:rPr>
              <a:t>z</a:t>
            </a:r>
            <a:r>
              <a:rPr dirty="0" baseline="34722" sz="1800" spc="16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baseline="34722" sz="1800" spc="-37" i="1">
                <a:latin typeface="Times New Roman"/>
                <a:cs typeface="Times New Roman"/>
              </a:rPr>
              <a:t>F</a:t>
            </a:r>
            <a:r>
              <a:rPr dirty="0" baseline="33333" sz="1125" spc="-37" i="1">
                <a:latin typeface="Times New Roman"/>
                <a:cs typeface="Times New Roman"/>
              </a:rPr>
              <a:t>x</a:t>
            </a:r>
            <a:r>
              <a:rPr dirty="0" baseline="33333" sz="1125" spc="202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047996" y="8389256"/>
            <a:ext cx="63309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  <a:tabLst>
                <a:tab pos="469900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	</a:t>
            </a:r>
            <a:r>
              <a:rPr dirty="0" sz="1200" spc="-25" i="1">
                <a:latin typeface="Times New Roman"/>
                <a:cs typeface="Times New Roman"/>
              </a:rPr>
              <a:t>F</a:t>
            </a:r>
            <a:r>
              <a:rPr dirty="0" baseline="-22222" sz="1125" spc="-37" i="1">
                <a:latin typeface="Times New Roman"/>
                <a:cs typeface="Times New Roman"/>
              </a:rPr>
              <a:t>z</a:t>
            </a:r>
            <a:endParaRPr baseline="-22222" sz="1125">
              <a:latin typeface="Times New Roman"/>
              <a:cs typeface="Times New Roman"/>
            </a:endParaRPr>
          </a:p>
        </p:txBody>
      </p:sp>
      <p:graphicFrame>
        <p:nvGraphicFramePr>
          <p:cNvPr id="19" name="object 19"/>
          <p:cNvGraphicFramePr>
            <a:graphicFrameLocks noGrp="1"/>
          </p:cNvGraphicFramePr>
          <p:nvPr/>
        </p:nvGraphicFramePr>
        <p:xfrm>
          <a:off x="2831779" y="8172248"/>
          <a:ext cx="2861945" cy="4476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58290"/>
                <a:gridCol w="1291590"/>
              </a:tblGrid>
              <a:tr h="221371">
                <a:tc rowSpan="2">
                  <a:txBody>
                    <a:bodyPr/>
                    <a:lstStyle/>
                    <a:p>
                      <a:pPr marL="435609" marR="2540" indent="-435609">
                        <a:lnSpc>
                          <a:spcPts val="415"/>
                        </a:lnSpc>
                        <a:spcBef>
                          <a:spcPts val="90"/>
                        </a:spcBef>
                        <a:buFont typeface="Symbol"/>
                        <a:buChar char=""/>
                        <a:tabLst>
                          <a:tab pos="435609" algn="l"/>
                          <a:tab pos="463550" algn="l"/>
                          <a:tab pos="1409700" algn="l"/>
                        </a:tabLst>
                      </a:pPr>
                      <a:r>
                        <a:rPr dirty="0" sz="1200" spc="-5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sz="1200" spc="45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 spc="-1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6</a:t>
                      </a:r>
                      <a:r>
                        <a:rPr dirty="0" sz="1200" spc="-16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z="1200" spc="24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 i="1">
                          <a:latin typeface="Times New Roman"/>
                          <a:cs typeface="Times New Roman"/>
                        </a:rPr>
                        <a:t>z	</a:t>
                      </a:r>
                      <a:r>
                        <a:rPr dirty="0" baseline="-34722" sz="1800" spc="-7">
                          <a:latin typeface="Symbol"/>
                          <a:cs typeface="Symbol"/>
                        </a:rPr>
                        <a:t></a:t>
                      </a:r>
                      <a:endParaRPr baseline="-34722" sz="1800">
                        <a:latin typeface="Symbol"/>
                        <a:cs typeface="Symbol"/>
                      </a:endParaRPr>
                    </a:p>
                    <a:p>
                      <a:pPr algn="ctr" marL="40640">
                        <a:lnSpc>
                          <a:spcPts val="380"/>
                        </a:lnSpc>
                        <a:tabLst>
                          <a:tab pos="402590" algn="l"/>
                        </a:tabLst>
                      </a:pPr>
                      <a:r>
                        <a:rPr dirty="0" sz="650" spc="20">
                          <a:latin typeface="Times New Roman"/>
                          <a:cs typeface="Times New Roman"/>
                        </a:rPr>
                        <a:t>2	4  </a:t>
                      </a:r>
                      <a:r>
                        <a:rPr dirty="0" sz="650" spc="4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650" spc="20">
                          <a:latin typeface="Times New Roman"/>
                          <a:cs typeface="Times New Roman"/>
                        </a:rPr>
                        <a:t>3</a:t>
                      </a:r>
                      <a:endParaRPr sz="6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 algn="ctr" marR="17780">
                        <a:lnSpc>
                          <a:spcPct val="100000"/>
                        </a:lnSpc>
                      </a:pP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z="1200" spc="70" b="1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baseline="40740" sz="1125" spc="254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40740" sz="112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0740" sz="112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0740" sz="1125" spc="-44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 spc="-8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7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sz="1200" spc="-6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7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z="1200" spc="55">
                          <a:latin typeface="Times New Roman"/>
                          <a:cs typeface="Times New Roman"/>
                        </a:rPr>
                        <a:t>8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sz="1200" spc="7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baseline="47008" sz="975" spc="-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85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2</a:t>
                      </a:r>
                      <a:endParaRPr baseline="47008" sz="975">
                        <a:latin typeface="Times New Roman"/>
                        <a:cs typeface="Times New Roman"/>
                      </a:endParaRPr>
                    </a:p>
                  </a:txBody>
                  <a:tcPr marL="0" marR="0" marB="0" marT="11430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35560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dirty="0" sz="1200">
                          <a:latin typeface="Times New Roman"/>
                          <a:cs typeface="Times New Roman"/>
                        </a:rPr>
                        <a:t>6</a:t>
                      </a:r>
                      <a:r>
                        <a:rPr dirty="0" sz="1200" spc="-17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7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baseline="47008" sz="975" spc="-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60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7008" sz="975" spc="-4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 spc="-4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85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2</a:t>
                      </a:r>
                      <a:endParaRPr baseline="47008" sz="975">
                        <a:latin typeface="Times New Roman"/>
                        <a:cs typeface="Times New Roman"/>
                      </a:endParaRPr>
                    </a:p>
                  </a:txBody>
                  <a:tcPr marL="0" marR="0" marB="0" marT="11430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18218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11430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19685"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z="1200" spc="70" b="1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baseline="40740" sz="1125" spc="254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40740" sz="112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0740" sz="112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0740" sz="1125" spc="-44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 spc="-8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7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sz="1200" spc="-6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7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z="1200" spc="55">
                          <a:latin typeface="Times New Roman"/>
                          <a:cs typeface="Times New Roman"/>
                        </a:rPr>
                        <a:t>8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sz="1200" spc="7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baseline="47008" sz="975" spc="-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85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2</a:t>
                      </a:r>
                      <a:endParaRPr baseline="47008" sz="975">
                        <a:latin typeface="Times New Roman"/>
                        <a:cs typeface="Times New Roman"/>
                      </a:endParaRPr>
                    </a:p>
                  </a:txBody>
                  <a:tcPr marL="0" marR="0" marB="0" marT="3175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68347" y="1168844"/>
            <a:ext cx="160020" cy="0"/>
          </a:xfrm>
          <a:custGeom>
            <a:avLst/>
            <a:gdLst/>
            <a:ahLst/>
            <a:cxnLst/>
            <a:rect l="l" t="t" r="r" b="b"/>
            <a:pathLst>
              <a:path w="160019" h="0">
                <a:moveTo>
                  <a:pt x="0" y="0"/>
                </a:moveTo>
                <a:lnTo>
                  <a:pt x="159708" y="0"/>
                </a:lnTo>
              </a:path>
            </a:pathLst>
          </a:custGeom>
          <a:ln w="749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495032" y="1168845"/>
            <a:ext cx="174625" cy="0"/>
          </a:xfrm>
          <a:custGeom>
            <a:avLst/>
            <a:gdLst/>
            <a:ahLst/>
            <a:cxnLst/>
            <a:rect l="l" t="t" r="r" b="b"/>
            <a:pathLst>
              <a:path w="174625" h="0">
                <a:moveTo>
                  <a:pt x="0" y="0"/>
                </a:moveTo>
                <a:lnTo>
                  <a:pt x="174408" y="0"/>
                </a:lnTo>
              </a:path>
            </a:pathLst>
          </a:custGeom>
          <a:ln w="749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969788" y="1168845"/>
            <a:ext cx="1265555" cy="0"/>
          </a:xfrm>
          <a:custGeom>
            <a:avLst/>
            <a:gdLst/>
            <a:ahLst/>
            <a:cxnLst/>
            <a:rect l="l" t="t" r="r" b="b"/>
            <a:pathLst>
              <a:path w="1265554" h="0">
                <a:moveTo>
                  <a:pt x="0" y="0"/>
                </a:moveTo>
                <a:lnTo>
                  <a:pt x="1264956" y="0"/>
                </a:lnTo>
              </a:path>
            </a:pathLst>
          </a:custGeom>
          <a:ln w="749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040870" y="1042560"/>
            <a:ext cx="791210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baseline="34722" sz="1800" spc="-15">
                <a:latin typeface="Symbol"/>
                <a:cs typeface="Symbol"/>
              </a:rPr>
              <a:t></a:t>
            </a:r>
            <a:r>
              <a:rPr dirty="0" baseline="34722" sz="1800" spc="-15" i="1">
                <a:latin typeface="Times New Roman"/>
                <a:cs typeface="Times New Roman"/>
              </a:rPr>
              <a:t>z</a:t>
            </a:r>
            <a:r>
              <a:rPr dirty="0" baseline="34722" sz="1800" spc="172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baseline="43981" sz="1800" spc="-7" i="1">
                <a:latin typeface="Times New Roman"/>
                <a:cs typeface="Times New Roman"/>
              </a:rPr>
              <a:t>F</a:t>
            </a:r>
            <a:r>
              <a:rPr dirty="0" baseline="44444" sz="1125" spc="-7" i="1">
                <a:latin typeface="Times New Roman"/>
                <a:cs typeface="Times New Roman"/>
              </a:rPr>
              <a:t>y</a:t>
            </a:r>
            <a:r>
              <a:rPr dirty="0" baseline="44444" sz="1125" spc="187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037361" y="1160841"/>
            <a:ext cx="639445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  <a:tabLst>
                <a:tab pos="476250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	</a:t>
            </a:r>
            <a:r>
              <a:rPr dirty="0" sz="1200" spc="-25" i="1">
                <a:latin typeface="Times New Roman"/>
                <a:cs typeface="Times New Roman"/>
              </a:rPr>
              <a:t>F</a:t>
            </a:r>
            <a:r>
              <a:rPr dirty="0" baseline="-22222" sz="1125" spc="-37" i="1">
                <a:latin typeface="Times New Roman"/>
                <a:cs typeface="Times New Roman"/>
              </a:rPr>
              <a:t>z</a:t>
            </a:r>
            <a:endParaRPr baseline="-22222" sz="1125">
              <a:latin typeface="Times New Roman"/>
              <a:cs typeface="Times New Roman"/>
            </a:endParaRPr>
          </a:p>
        </p:txBody>
      </p:sp>
      <p:graphicFrame>
        <p:nvGraphicFramePr>
          <p:cNvPr id="7" name="object 7"/>
          <p:cNvGraphicFramePr>
            <a:graphicFrameLocks noGrp="1"/>
          </p:cNvGraphicFramePr>
          <p:nvPr/>
        </p:nvGraphicFramePr>
        <p:xfrm>
          <a:off x="2831334" y="943452"/>
          <a:ext cx="2867660" cy="4476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61465"/>
                <a:gridCol w="1294130"/>
              </a:tblGrid>
              <a:tr h="221647">
                <a:tc rowSpan="2">
                  <a:txBody>
                    <a:bodyPr/>
                    <a:lstStyle/>
                    <a:p>
                      <a:pPr marL="304165" marR="2540" indent="-304165">
                        <a:lnSpc>
                          <a:spcPct val="100000"/>
                        </a:lnSpc>
                        <a:spcBef>
                          <a:spcPts val="90"/>
                        </a:spcBef>
                        <a:buFont typeface="Symbol"/>
                        <a:buChar char=""/>
                        <a:tabLst>
                          <a:tab pos="304165" algn="l"/>
                          <a:tab pos="332105" algn="l"/>
                          <a:tab pos="1412240" algn="l"/>
                        </a:tabLst>
                      </a:pPr>
                      <a:r>
                        <a:rPr dirty="0" sz="1200" spc="65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sz="1200" spc="65" b="1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baseline="40740" sz="1125" spc="97" i="1">
                          <a:latin typeface="Times New Roman"/>
                          <a:cs typeface="Times New Roman"/>
                        </a:rPr>
                        <a:t>zy</a:t>
                      </a:r>
                      <a:r>
                        <a:rPr dirty="0" baseline="40740" sz="1125" spc="27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 spc="-8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25">
                          <a:latin typeface="Times New Roman"/>
                          <a:cs typeface="Times New Roman"/>
                        </a:rPr>
                        <a:t>24</a:t>
                      </a:r>
                      <a:r>
                        <a:rPr dirty="0" sz="1200" spc="25" i="1">
                          <a:latin typeface="Times New Roman"/>
                          <a:cs typeface="Times New Roman"/>
                        </a:rPr>
                        <a:t>xy</a:t>
                      </a:r>
                      <a:r>
                        <a:rPr dirty="0" baseline="47008" sz="975" spc="37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baseline="47008" sz="975" spc="-89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40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47008" sz="975" spc="60">
                          <a:latin typeface="Times New Roman"/>
                          <a:cs typeface="Times New Roman"/>
                        </a:rPr>
                        <a:t>3	</a:t>
                      </a:r>
                      <a:r>
                        <a:rPr dirty="0" baseline="-34722" sz="1800">
                          <a:latin typeface="Symbol"/>
                          <a:cs typeface="Symbol"/>
                        </a:rPr>
                        <a:t></a:t>
                      </a:r>
                      <a:endParaRPr baseline="-34722" sz="1800">
                        <a:latin typeface="Symbol"/>
                        <a:cs typeface="Symbol"/>
                      </a:endParaRPr>
                    </a:p>
                    <a:p>
                      <a:pPr algn="ctr" marR="17780">
                        <a:lnSpc>
                          <a:spcPct val="100000"/>
                        </a:lnSpc>
                        <a:spcBef>
                          <a:spcPts val="244"/>
                        </a:spcBef>
                      </a:pP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z="1200" spc="70" b="1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baseline="40740" sz="1125" spc="254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40740" sz="112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0740" sz="112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0740" sz="1125" spc="-37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 spc="-8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7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sz="1200" spc="-5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7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z="1200" spc="55">
                          <a:latin typeface="Times New Roman"/>
                          <a:cs typeface="Times New Roman"/>
                        </a:rPr>
                        <a:t>8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sz="1200" spc="7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baseline="47008" sz="975" spc="-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85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2</a:t>
                      </a:r>
                      <a:endParaRPr baseline="47008" sz="975">
                        <a:latin typeface="Times New Roman"/>
                        <a:cs typeface="Times New Roman"/>
                      </a:endParaRPr>
                    </a:p>
                  </a:txBody>
                  <a:tcPr marL="0" marR="0" marB="0" marT="11430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15875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dirty="0" sz="120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z="1200" spc="75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sz="1200" spc="5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baseline="47008" sz="975" spc="-10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65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7008" sz="975" spc="-4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 spc="-4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sz="1200" spc="70" b="1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baseline="40740" sz="1125" spc="254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40740" sz="112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0740" sz="1125" spc="-30" i="1">
                          <a:latin typeface="Times New Roman"/>
                          <a:cs typeface="Times New Roman"/>
                        </a:rPr>
                        <a:t> </a:t>
                      </a:r>
                      <a:endParaRPr baseline="40740" sz="1125">
                        <a:latin typeface="Times New Roman"/>
                        <a:cs typeface="Times New Roman"/>
                      </a:endParaRPr>
                    </a:p>
                  </a:txBody>
                  <a:tcPr marL="0" marR="0" marB="0" marT="11430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18497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11430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1968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z="1200" spc="70" b="1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baseline="40740" sz="1125" spc="254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40740" sz="112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0740" sz="112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0740" sz="1125" spc="-37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 spc="-8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75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sz="1200" spc="-5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7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z="1200" spc="55">
                          <a:latin typeface="Times New Roman"/>
                          <a:cs typeface="Times New Roman"/>
                        </a:rPr>
                        <a:t>8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sz="1200" spc="7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baseline="47008" sz="975" spc="-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85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2</a:t>
                      </a:r>
                      <a:endParaRPr baseline="47008" sz="975">
                        <a:latin typeface="Times New Roman"/>
                        <a:cs typeface="Times New Roman"/>
                      </a:endParaRPr>
                    </a:p>
                  </a:txBody>
                  <a:tcPr marL="0" marR="0" marB="0" marT="3810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8" name="object 8"/>
          <p:cNvSpPr txBox="1"/>
          <p:nvPr/>
        </p:nvSpPr>
        <p:spPr>
          <a:xfrm>
            <a:off x="901553" y="1580477"/>
            <a:ext cx="5920740" cy="5772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 marR="5080">
              <a:lnSpc>
                <a:spcPct val="1095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answers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simply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moved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“-”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front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fraction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numerator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multiplied 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through.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could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-5">
                <a:latin typeface="Calibri"/>
                <a:cs typeface="Calibri"/>
              </a:rPr>
              <a:t> easily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with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denominator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instead 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we’d </a:t>
            </a:r>
            <a:r>
              <a:rPr dirty="0" sz="1100">
                <a:latin typeface="Calibri"/>
                <a:cs typeface="Calibri"/>
              </a:rPr>
              <a:t>wanted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96111" y="2365248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876300" y="2740152"/>
            <a:ext cx="2703830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sz="1100">
                <a:latin typeface="Calibri"/>
                <a:cs typeface="Calibri"/>
              </a:rPr>
              <a:t>11.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165">
                <a:latin typeface="Calibri"/>
                <a:cs typeface="Calibri"/>
              </a:rPr>
              <a:t> </a:t>
            </a:r>
            <a:r>
              <a:rPr dirty="0" sz="1150" spc="45" i="1">
                <a:latin typeface="Times New Roman"/>
                <a:cs typeface="Times New Roman"/>
              </a:rPr>
              <a:t>f</a:t>
            </a:r>
            <a:r>
              <a:rPr dirty="0" baseline="-22222" sz="1125" spc="67" i="1">
                <a:latin typeface="Times New Roman"/>
                <a:cs typeface="Times New Roman"/>
              </a:rPr>
              <a:t>uu </a:t>
            </a:r>
            <a:r>
              <a:rPr dirty="0" baseline="-22222" sz="1125" spc="120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situation.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569883" y="3152688"/>
            <a:ext cx="725805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-75" i="1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904141" y="3189253"/>
            <a:ext cx="134556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15"/>
              </a:spcBef>
              <a:tabLst>
                <a:tab pos="938530" algn="l"/>
              </a:tabLst>
            </a:pP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85" i="1">
                <a:latin typeface="Times New Roman"/>
                <a:cs typeface="Times New Roman"/>
              </a:rPr>
              <a:t>u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40">
                <a:latin typeface="Times New Roman"/>
                <a:cs typeface="Times New Roman"/>
              </a:rPr>
              <a:t>3</a:t>
            </a:r>
            <a:r>
              <a:rPr dirty="0" sz="1200" spc="10" i="1">
                <a:latin typeface="Times New Roman"/>
                <a:cs typeface="Times New Roman"/>
              </a:rPr>
              <a:t>v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uv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01639" y="3608963"/>
            <a:ext cx="5882640" cy="1127125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ts val="1450"/>
              </a:lnSpc>
              <a:spcBef>
                <a:spcPts val="60"/>
              </a:spcBef>
            </a:pP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5">
                <a:latin typeface="Calibri"/>
                <a:cs typeface="Calibri"/>
              </a:rPr>
              <a:t> kinds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problems always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mysterious 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probably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 </a:t>
            </a:r>
            <a:r>
              <a:rPr dirty="0" sz="1100">
                <a:latin typeface="Calibri"/>
                <a:cs typeface="Calibri"/>
              </a:rPr>
              <a:t> know</a:t>
            </a:r>
            <a:r>
              <a:rPr dirty="0" sz="1100" spc="-5">
                <a:latin typeface="Calibri"/>
                <a:cs typeface="Calibri"/>
              </a:rPr>
              <a:t> what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itself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isn’t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simply means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answers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messy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rarely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much</a:t>
            </a:r>
            <a:r>
              <a:rPr dirty="0" sz="1100" spc="-5">
                <a:latin typeface="Calibri"/>
                <a:cs typeface="Calibri"/>
              </a:rPr>
              <a:t> in the </a:t>
            </a:r>
            <a:r>
              <a:rPr dirty="0" sz="1100">
                <a:latin typeface="Calibri"/>
                <a:cs typeface="Calibri"/>
              </a:rPr>
              <a:t>way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simplification.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first </a:t>
            </a:r>
            <a:r>
              <a:rPr dirty="0" sz="1100">
                <a:latin typeface="Calibri"/>
                <a:cs typeface="Calibri"/>
              </a:rPr>
              <a:t>step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to</a:t>
            </a:r>
            <a:r>
              <a:rPr dirty="0" sz="1100">
                <a:latin typeface="Calibri"/>
                <a:cs typeface="Calibri"/>
              </a:rPr>
              <a:t> 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3429921" y="5135366"/>
            <a:ext cx="169545" cy="0"/>
          </a:xfrm>
          <a:custGeom>
            <a:avLst/>
            <a:gdLst/>
            <a:ahLst/>
            <a:cxnLst/>
            <a:rect l="l" t="t" r="r" b="b"/>
            <a:pathLst>
              <a:path w="169545" h="0">
                <a:moveTo>
                  <a:pt x="0" y="0"/>
                </a:moveTo>
                <a:lnTo>
                  <a:pt x="169068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5" name="object 15"/>
          <p:cNvGrpSpPr/>
          <p:nvPr/>
        </p:nvGrpSpPr>
        <p:grpSpPr>
          <a:xfrm>
            <a:off x="3760915" y="5131595"/>
            <a:ext cx="361950" cy="7620"/>
            <a:chOff x="3760915" y="5131595"/>
            <a:chExt cx="361950" cy="7620"/>
          </a:xfrm>
        </p:grpSpPr>
        <p:sp>
          <p:nvSpPr>
            <p:cNvPr id="16" name="object 16"/>
            <p:cNvSpPr/>
            <p:nvPr/>
          </p:nvSpPr>
          <p:spPr>
            <a:xfrm>
              <a:off x="3760915" y="5135366"/>
              <a:ext cx="164465" cy="0"/>
            </a:xfrm>
            <a:custGeom>
              <a:avLst/>
              <a:gdLst/>
              <a:ahLst/>
              <a:cxnLst/>
              <a:rect l="l" t="t" r="r" b="b"/>
              <a:pathLst>
                <a:path w="164464" h="0">
                  <a:moveTo>
                    <a:pt x="0" y="0"/>
                  </a:moveTo>
                  <a:lnTo>
                    <a:pt x="164306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3953797" y="5135366"/>
              <a:ext cx="169545" cy="0"/>
            </a:xfrm>
            <a:custGeom>
              <a:avLst/>
              <a:gdLst/>
              <a:ahLst/>
              <a:cxnLst/>
              <a:rect l="l" t="t" r="r" b="b"/>
              <a:pathLst>
                <a:path w="169545" h="0">
                  <a:moveTo>
                    <a:pt x="0" y="0"/>
                  </a:moveTo>
                  <a:lnTo>
                    <a:pt x="169068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8" name="object 18"/>
          <p:cNvGrpSpPr/>
          <p:nvPr/>
        </p:nvGrpSpPr>
        <p:grpSpPr>
          <a:xfrm>
            <a:off x="4268122" y="5131595"/>
            <a:ext cx="361950" cy="7620"/>
            <a:chOff x="4268122" y="5131595"/>
            <a:chExt cx="361950" cy="7620"/>
          </a:xfrm>
        </p:grpSpPr>
        <p:sp>
          <p:nvSpPr>
            <p:cNvPr id="19" name="object 19"/>
            <p:cNvSpPr/>
            <p:nvPr/>
          </p:nvSpPr>
          <p:spPr>
            <a:xfrm>
              <a:off x="4268122" y="5135366"/>
              <a:ext cx="164465" cy="0"/>
            </a:xfrm>
            <a:custGeom>
              <a:avLst/>
              <a:gdLst/>
              <a:ahLst/>
              <a:cxnLst/>
              <a:rect l="l" t="t" r="r" b="b"/>
              <a:pathLst>
                <a:path w="164464" h="0">
                  <a:moveTo>
                    <a:pt x="0" y="0"/>
                  </a:moveTo>
                  <a:lnTo>
                    <a:pt x="164306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4461004" y="5135366"/>
              <a:ext cx="169545" cy="0"/>
            </a:xfrm>
            <a:custGeom>
              <a:avLst/>
              <a:gdLst/>
              <a:ahLst/>
              <a:cxnLst/>
              <a:rect l="l" t="t" r="r" b="b"/>
              <a:pathLst>
                <a:path w="169545" h="0">
                  <a:moveTo>
                    <a:pt x="0" y="0"/>
                  </a:moveTo>
                  <a:lnTo>
                    <a:pt x="169068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1" name="object 21"/>
          <p:cNvSpPr txBox="1"/>
          <p:nvPr/>
        </p:nvSpPr>
        <p:spPr>
          <a:xfrm>
            <a:off x="3190606" y="5099254"/>
            <a:ext cx="76200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00" spc="-5" i="1">
                <a:latin typeface="Times New Roman"/>
                <a:cs typeface="Times New Roman"/>
              </a:rPr>
              <a:t>u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270379" y="4912326"/>
            <a:ext cx="13823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-34722" sz="1800">
                <a:latin typeface="Symbol"/>
                <a:cs typeface="Symbol"/>
              </a:rPr>
              <a:t></a:t>
            </a:r>
            <a:r>
              <a:rPr dirty="0" baseline="-34722" sz="1800" spc="89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345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</a:t>
            </a:r>
            <a:r>
              <a:rPr dirty="0" baseline="-34722" sz="1800" spc="67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33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50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</a:t>
            </a:r>
            <a:r>
              <a:rPr dirty="0" baseline="-34722" sz="1800" spc="-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32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144173" y="5008370"/>
            <a:ext cx="679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f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424368" y="5127433"/>
            <a:ext cx="120713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46710" algn="l"/>
                <a:tab pos="852805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u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7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u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u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2755622" y="7845086"/>
            <a:ext cx="170815" cy="0"/>
          </a:xfrm>
          <a:custGeom>
            <a:avLst/>
            <a:gdLst/>
            <a:ahLst/>
            <a:cxnLst/>
            <a:rect l="l" t="t" r="r" b="b"/>
            <a:pathLst>
              <a:path w="170814" h="0">
                <a:moveTo>
                  <a:pt x="0" y="0"/>
                </a:moveTo>
                <a:lnTo>
                  <a:pt x="170584" y="0"/>
                </a:lnTo>
              </a:path>
            </a:pathLst>
          </a:custGeom>
          <a:ln w="771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3512441" y="7845086"/>
            <a:ext cx="158750" cy="0"/>
          </a:xfrm>
          <a:custGeom>
            <a:avLst/>
            <a:gdLst/>
            <a:ahLst/>
            <a:cxnLst/>
            <a:rect l="l" t="t" r="r" b="b"/>
            <a:pathLst>
              <a:path w="158750" h="0">
                <a:moveTo>
                  <a:pt x="0" y="0"/>
                </a:moveTo>
                <a:lnTo>
                  <a:pt x="158571" y="0"/>
                </a:lnTo>
              </a:path>
            </a:pathLst>
          </a:custGeom>
          <a:ln w="771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4151533" y="7845086"/>
            <a:ext cx="161290" cy="0"/>
          </a:xfrm>
          <a:custGeom>
            <a:avLst/>
            <a:gdLst/>
            <a:ahLst/>
            <a:cxnLst/>
            <a:rect l="l" t="t" r="r" b="b"/>
            <a:pathLst>
              <a:path w="161289" h="0">
                <a:moveTo>
                  <a:pt x="0" y="0"/>
                </a:moveTo>
                <a:lnTo>
                  <a:pt x="160974" y="0"/>
                </a:lnTo>
              </a:path>
            </a:pathLst>
          </a:custGeom>
          <a:ln w="771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 txBox="1"/>
          <p:nvPr/>
        </p:nvSpPr>
        <p:spPr>
          <a:xfrm>
            <a:off x="838157" y="5528502"/>
            <a:ext cx="6011545" cy="33185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762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Here is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first derivative,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marL="1972310">
              <a:lnSpc>
                <a:spcPts val="1580"/>
              </a:lnSpc>
              <a:spcBef>
                <a:spcPts val="685"/>
              </a:spcBef>
            </a:pPr>
            <a:r>
              <a:rPr dirty="0" u="sng" baseline="39351" sz="1800" spc="-3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u="sng" baseline="39351" sz="1800" spc="-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</a:t>
            </a:r>
            <a:r>
              <a:rPr dirty="0" u="sng" baseline="39351" sz="1800" spc="6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baseline="39351" sz="1800" spc="2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75">
                <a:latin typeface="Times New Roman"/>
                <a:cs typeface="Times New Roman"/>
              </a:rPr>
              <a:t> </a:t>
            </a:r>
            <a:r>
              <a:rPr dirty="0" u="sng" baseline="39351" sz="1800" spc="-3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u="sng" baseline="39351" sz="1800" spc="-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</a:t>
            </a:r>
            <a:r>
              <a:rPr dirty="0" u="sng" baseline="39351" sz="1800" spc="3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baseline="39351" sz="1800" spc="-254" i="1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</a:t>
            </a:r>
            <a:r>
              <a:rPr dirty="0" baseline="4629" sz="1800" spc="-37">
                <a:latin typeface="Times New Roman"/>
                <a:cs typeface="Times New Roman"/>
              </a:rPr>
              <a:t>2</a:t>
            </a:r>
            <a:r>
              <a:rPr dirty="0" baseline="4629" sz="1800" spc="112" i="1">
                <a:latin typeface="Times New Roman"/>
                <a:cs typeface="Times New Roman"/>
              </a:rPr>
              <a:t>u</a:t>
            </a:r>
            <a:r>
              <a:rPr dirty="0" sz="1600" spc="-140">
                <a:latin typeface="Symbol"/>
                <a:cs typeface="Symbol"/>
              </a:rPr>
              <a:t></a:t>
            </a:r>
            <a:r>
              <a:rPr dirty="0" sz="1600" spc="-254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u="sng" baseline="39351" sz="1800" spc="-3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u="sng" baseline="39351" sz="1800" spc="-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</a:t>
            </a:r>
            <a:r>
              <a:rPr dirty="0" u="sng" baseline="39351" sz="1800" spc="3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baseline="39351" sz="1800" spc="-254" i="1">
                <a:latin typeface="Times New Roman"/>
                <a:cs typeface="Times New Roman"/>
              </a:rPr>
              <a:t> </a:t>
            </a:r>
            <a:r>
              <a:rPr dirty="0" sz="1600" spc="-95">
                <a:latin typeface="Symbol"/>
                <a:cs typeface="Symbol"/>
              </a:rPr>
              <a:t></a:t>
            </a:r>
            <a:r>
              <a:rPr dirty="0" baseline="4629" sz="1800" spc="67" i="1">
                <a:latin typeface="Times New Roman"/>
                <a:cs typeface="Times New Roman"/>
              </a:rPr>
              <a:t>v</a:t>
            </a:r>
            <a:r>
              <a:rPr dirty="0" sz="1600" spc="-140">
                <a:latin typeface="Symbol"/>
                <a:cs typeface="Symbol"/>
              </a:rPr>
              <a:t></a:t>
            </a:r>
            <a:r>
              <a:rPr dirty="0" sz="1600" spc="-18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37">
                <a:latin typeface="Times New Roman"/>
                <a:cs typeface="Times New Roman"/>
              </a:rPr>
              <a:t>2</a:t>
            </a:r>
            <a:r>
              <a:rPr dirty="0" baseline="4629" sz="1800" spc="-7" i="1">
                <a:latin typeface="Times New Roman"/>
                <a:cs typeface="Times New Roman"/>
              </a:rPr>
              <a:t>u</a:t>
            </a:r>
            <a:r>
              <a:rPr dirty="0" baseline="4629" sz="1800" spc="-30" i="1">
                <a:latin typeface="Times New Roman"/>
                <a:cs typeface="Times New Roman"/>
              </a:rPr>
              <a:t> </a:t>
            </a:r>
            <a:r>
              <a:rPr dirty="0" u="sng" baseline="39351" sz="1800" spc="-3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u="sng" baseline="39351" sz="1800" spc="-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</a:t>
            </a:r>
            <a:r>
              <a:rPr dirty="0" u="sng" baseline="39351" sz="1800" spc="3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baseline="39351" sz="1800" spc="-89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v</a:t>
            </a:r>
            <a:r>
              <a:rPr dirty="0" baseline="4629" sz="1800" spc="-75" i="1">
                <a:latin typeface="Times New Roman"/>
                <a:cs typeface="Times New Roman"/>
              </a:rPr>
              <a:t> </a:t>
            </a:r>
            <a:r>
              <a:rPr dirty="0" u="sng" baseline="39351" sz="1800" spc="-3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u="sng" baseline="39351" sz="1800" spc="-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</a:t>
            </a:r>
            <a:r>
              <a:rPr dirty="0" u="sng" baseline="39351" sz="1800" spc="3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baseline="39351" sz="1800">
              <a:latin typeface="Times New Roman"/>
              <a:cs typeface="Times New Roman"/>
            </a:endParaRPr>
          </a:p>
          <a:p>
            <a:pPr marL="1969770">
              <a:lnSpc>
                <a:spcPts val="1100"/>
              </a:lnSpc>
              <a:tabLst>
                <a:tab pos="2303780" algn="l"/>
                <a:tab pos="2885440" algn="l"/>
                <a:tab pos="3573779" algn="l"/>
                <a:tab pos="3970020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u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350">
              <a:latin typeface="Times New Roman"/>
              <a:cs typeface="Times New Roman"/>
            </a:endParaRPr>
          </a:p>
          <a:p>
            <a:pPr algn="just" marL="76200" marR="68580">
              <a:lnSpc>
                <a:spcPct val="109100"/>
              </a:lnSpc>
            </a:pPr>
            <a:r>
              <a:rPr dirty="0" sz="1100">
                <a:latin typeface="Calibri"/>
                <a:cs typeface="Calibri"/>
              </a:rPr>
              <a:t>Do not get </a:t>
            </a:r>
            <a:r>
              <a:rPr dirty="0" sz="1100" spc="-5">
                <a:latin typeface="Calibri"/>
                <a:cs typeface="Calibri"/>
              </a:rPr>
              <a:t>excited about the “unknown” derivatives in </a:t>
            </a:r>
            <a:r>
              <a:rPr dirty="0" sz="1100">
                <a:latin typeface="Calibri"/>
                <a:cs typeface="Calibri"/>
              </a:rPr>
              <a:t>our </a:t>
            </a:r>
            <a:r>
              <a:rPr dirty="0" sz="1100" spc="-5">
                <a:latin typeface="Calibri"/>
                <a:cs typeface="Calibri"/>
              </a:rPr>
              <a:t>answer here.</a:t>
            </a:r>
            <a:r>
              <a:rPr dirty="0" sz="1100">
                <a:latin typeface="Calibri"/>
                <a:cs typeface="Calibri"/>
              </a:rPr>
              <a:t> They </a:t>
            </a:r>
            <a:r>
              <a:rPr dirty="0" sz="1100" spc="-5">
                <a:latin typeface="Calibri"/>
                <a:cs typeface="Calibri"/>
              </a:rPr>
              <a:t>will always be present in </a:t>
            </a:r>
            <a:r>
              <a:rPr dirty="0" sz="1100">
                <a:latin typeface="Calibri"/>
                <a:cs typeface="Calibri"/>
              </a:rPr>
              <a:t> these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kinds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75565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75565">
              <a:lnSpc>
                <a:spcPct val="100000"/>
              </a:lnSpc>
              <a:spcBef>
                <a:spcPts val="13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much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notes,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 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little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rewrite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answer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 as follows,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marL="1962785">
              <a:lnSpc>
                <a:spcPts val="1595"/>
              </a:lnSpc>
              <a:spcBef>
                <a:spcPts val="720"/>
              </a:spcBef>
            </a:pPr>
            <a:r>
              <a:rPr dirty="0" baseline="39351" sz="1800" spc="7">
                <a:latin typeface="Symbol"/>
                <a:cs typeface="Symbol"/>
              </a:rPr>
              <a:t></a:t>
            </a:r>
            <a:r>
              <a:rPr dirty="0" baseline="39351" sz="1800" spc="7">
                <a:latin typeface="Times New Roman"/>
                <a:cs typeface="Times New Roman"/>
              </a:rPr>
              <a:t> </a:t>
            </a:r>
            <a:r>
              <a:rPr dirty="0" baseline="39351" sz="1800" spc="-67">
                <a:latin typeface="Times New Roman"/>
                <a:cs typeface="Times New Roman"/>
              </a:rPr>
              <a:t> </a:t>
            </a:r>
            <a:r>
              <a:rPr dirty="0" sz="1600" spc="-135">
                <a:latin typeface="Symbol"/>
                <a:cs typeface="Symbol"/>
              </a:rPr>
              <a:t></a:t>
            </a:r>
            <a:r>
              <a:rPr dirty="0" sz="1600" spc="-7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75" i="1">
                <a:latin typeface="Times New Roman"/>
                <a:cs typeface="Times New Roman"/>
              </a:rPr>
              <a:t> </a:t>
            </a:r>
            <a:r>
              <a:rPr dirty="0" sz="1600" spc="-135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Symbol"/>
                <a:cs typeface="Symbol"/>
              </a:rPr>
              <a:t></a:t>
            </a:r>
            <a:r>
              <a:rPr dirty="0" baseline="4629" sz="1800" spc="-30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2</a:t>
            </a:r>
            <a:r>
              <a:rPr dirty="0" baseline="4629" sz="1800" spc="7" i="1">
                <a:latin typeface="Times New Roman"/>
                <a:cs typeface="Times New Roman"/>
              </a:rPr>
              <a:t>u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39351" sz="1800" spc="7">
                <a:latin typeface="Symbol"/>
                <a:cs typeface="Symbol"/>
              </a:rPr>
              <a:t></a:t>
            </a:r>
            <a:r>
              <a:rPr dirty="0" baseline="39351" sz="1800">
                <a:latin typeface="Times New Roman"/>
                <a:cs typeface="Times New Roman"/>
              </a:rPr>
              <a:t> </a:t>
            </a:r>
            <a:r>
              <a:rPr dirty="0" baseline="39351" sz="1800" spc="-142">
                <a:latin typeface="Times New Roman"/>
                <a:cs typeface="Times New Roman"/>
              </a:rPr>
              <a:t> </a:t>
            </a:r>
            <a:r>
              <a:rPr dirty="0" sz="1600" spc="-135">
                <a:latin typeface="Symbol"/>
                <a:cs typeface="Symbol"/>
              </a:rPr>
              <a:t></a:t>
            </a:r>
            <a:r>
              <a:rPr dirty="0" sz="1600" spc="-7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75" i="1">
                <a:latin typeface="Times New Roman"/>
                <a:cs typeface="Times New Roman"/>
              </a:rPr>
              <a:t> </a:t>
            </a:r>
            <a:r>
              <a:rPr dirty="0" sz="1600" spc="-135">
                <a:latin typeface="Symbol"/>
                <a:cs typeface="Symbol"/>
              </a:rPr>
              <a:t></a:t>
            </a:r>
            <a:r>
              <a:rPr dirty="0" sz="1600" spc="-210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Symbol"/>
                <a:cs typeface="Symbol"/>
              </a:rPr>
              <a:t>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-120" i="1">
                <a:latin typeface="Times New Roman"/>
                <a:cs typeface="Times New Roman"/>
              </a:rPr>
              <a:t> </a:t>
            </a:r>
            <a:r>
              <a:rPr dirty="0" baseline="39351" sz="1800" spc="7">
                <a:latin typeface="Symbol"/>
                <a:cs typeface="Symbol"/>
              </a:rPr>
              <a:t></a:t>
            </a:r>
            <a:r>
              <a:rPr dirty="0" baseline="39351" sz="1800">
                <a:latin typeface="Times New Roman"/>
                <a:cs typeface="Times New Roman"/>
              </a:rPr>
              <a:t> </a:t>
            </a:r>
            <a:r>
              <a:rPr dirty="0" baseline="39351" sz="1800" spc="-127">
                <a:latin typeface="Times New Roman"/>
                <a:cs typeface="Times New Roman"/>
              </a:rPr>
              <a:t> </a:t>
            </a:r>
            <a:r>
              <a:rPr dirty="0" sz="1600" spc="-135">
                <a:latin typeface="Symbol"/>
                <a:cs typeface="Symbol"/>
              </a:rPr>
              <a:t></a:t>
            </a:r>
            <a:r>
              <a:rPr dirty="0" sz="1600" spc="-7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75" i="1">
                <a:latin typeface="Times New Roman"/>
                <a:cs typeface="Times New Roman"/>
              </a:rPr>
              <a:t> </a:t>
            </a:r>
            <a:r>
              <a:rPr dirty="0" sz="1600" spc="-135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  <a:p>
            <a:pPr marL="1924050">
              <a:lnSpc>
                <a:spcPts val="1115"/>
              </a:lnSpc>
              <a:tabLst>
                <a:tab pos="2680970" algn="l"/>
                <a:tab pos="3320415" algn="l"/>
              </a:tabLst>
            </a:pPr>
            <a:r>
              <a:rPr dirty="0" sz="1200" spc="-5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u	</a:t>
            </a:r>
            <a:r>
              <a:rPr dirty="0" sz="1200" spc="-5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x	</a:t>
            </a:r>
            <a:r>
              <a:rPr dirty="0" sz="1200" spc="-5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  <a:p>
            <a:pPr algn="just" marL="75565" marR="126364">
              <a:lnSpc>
                <a:spcPct val="123600"/>
              </a:lnSpc>
              <a:spcBef>
                <a:spcPts val="1310"/>
              </a:spcBef>
            </a:pP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this rewrite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now </a:t>
            </a:r>
            <a:r>
              <a:rPr dirty="0" sz="1100">
                <a:latin typeface="Calibri"/>
                <a:cs typeface="Calibri"/>
              </a:rPr>
              <a:t>have a </a:t>
            </a:r>
            <a:r>
              <a:rPr dirty="0" sz="1100" spc="-5">
                <a:latin typeface="Calibri"/>
                <a:cs typeface="Calibri"/>
              </a:rPr>
              <a:t>“formula”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differentiating any function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respect to </a:t>
            </a:r>
            <a:r>
              <a:rPr dirty="0" sz="1100" i="1">
                <a:latin typeface="Calibri"/>
                <a:cs typeface="Calibri"/>
              </a:rPr>
              <a:t>u 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whenever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x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20">
                <a:latin typeface="Times New Roman"/>
                <a:cs typeface="Times New Roman"/>
              </a:rPr>
              <a:t> </a:t>
            </a:r>
            <a:r>
              <a:rPr dirty="0" sz="1150" spc="60" i="1">
                <a:latin typeface="Times New Roman"/>
                <a:cs typeface="Times New Roman"/>
              </a:rPr>
              <a:t>u</a:t>
            </a:r>
            <a:r>
              <a:rPr dirty="0" baseline="47008" sz="975" spc="89">
                <a:latin typeface="Times New Roman"/>
                <a:cs typeface="Times New Roman"/>
              </a:rPr>
              <a:t>2 </a:t>
            </a:r>
            <a:r>
              <a:rPr dirty="0" sz="1150" spc="20">
                <a:latin typeface="Symbol"/>
                <a:cs typeface="Symbol"/>
              </a:rPr>
              <a:t></a:t>
            </a:r>
            <a:r>
              <a:rPr dirty="0" sz="1150" spc="20">
                <a:latin typeface="Times New Roman"/>
                <a:cs typeface="Times New Roman"/>
              </a:rPr>
              <a:t> </a:t>
            </a:r>
            <a:r>
              <a:rPr dirty="0" sz="1150">
                <a:latin typeface="Times New Roman"/>
                <a:cs typeface="Times New Roman"/>
              </a:rPr>
              <a:t>3</a:t>
            </a:r>
            <a:r>
              <a:rPr dirty="0" sz="1150" i="1">
                <a:latin typeface="Times New Roman"/>
                <a:cs typeface="Times New Roman"/>
              </a:rPr>
              <a:t>v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y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2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uv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other </a:t>
            </a:r>
            <a:r>
              <a:rPr dirty="0" sz="1100" spc="-5">
                <a:latin typeface="Calibri"/>
                <a:cs typeface="Calibri"/>
              </a:rPr>
              <a:t>words, </a:t>
            </a:r>
            <a:r>
              <a:rPr dirty="0" sz="1100">
                <a:latin typeface="Calibri"/>
                <a:cs typeface="Calibri"/>
              </a:rPr>
              <a:t>whenever we </a:t>
            </a:r>
            <a:r>
              <a:rPr dirty="0" sz="1100" spc="-5">
                <a:latin typeface="Calibri"/>
                <a:cs typeface="Calibri"/>
              </a:rPr>
              <a:t>have such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function all we need to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replace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f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parenthesis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whatever</a:t>
            </a:r>
            <a:r>
              <a:rPr dirty="0" sz="1100" spc="-5">
                <a:latin typeface="Calibri"/>
                <a:cs typeface="Calibri"/>
              </a:rPr>
              <a:t> our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eventually.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877956"/>
            <a:ext cx="5297805" cy="39433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second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747930" y="1695577"/>
            <a:ext cx="255270" cy="0"/>
          </a:xfrm>
          <a:custGeom>
            <a:avLst/>
            <a:gdLst/>
            <a:ahLst/>
            <a:cxnLst/>
            <a:rect l="l" t="t" r="r" b="b"/>
            <a:pathLst>
              <a:path w="255269" h="0">
                <a:moveTo>
                  <a:pt x="0" y="0"/>
                </a:moveTo>
                <a:lnTo>
                  <a:pt x="255190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165046" y="1695576"/>
            <a:ext cx="169545" cy="0"/>
          </a:xfrm>
          <a:custGeom>
            <a:avLst/>
            <a:gdLst/>
            <a:ahLst/>
            <a:cxnLst/>
            <a:rect l="l" t="t" r="r" b="b"/>
            <a:pathLst>
              <a:path w="169545" h="0">
                <a:moveTo>
                  <a:pt x="0" y="0"/>
                </a:moveTo>
                <a:lnTo>
                  <a:pt x="169068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437302" y="1695575"/>
            <a:ext cx="169545" cy="0"/>
          </a:xfrm>
          <a:custGeom>
            <a:avLst/>
            <a:gdLst/>
            <a:ahLst/>
            <a:cxnLst/>
            <a:rect l="l" t="t" r="r" b="b"/>
            <a:pathLst>
              <a:path w="169545" h="0">
                <a:moveTo>
                  <a:pt x="0" y="0"/>
                </a:moveTo>
                <a:lnTo>
                  <a:pt x="169068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842908" y="1695574"/>
            <a:ext cx="169545" cy="0"/>
          </a:xfrm>
          <a:custGeom>
            <a:avLst/>
            <a:gdLst/>
            <a:ahLst/>
            <a:cxnLst/>
            <a:rect l="l" t="t" r="r" b="b"/>
            <a:pathLst>
              <a:path w="169545" h="0">
                <a:moveTo>
                  <a:pt x="0" y="0"/>
                </a:moveTo>
                <a:lnTo>
                  <a:pt x="169068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4291377" y="1695574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689046" y="1695573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2913824" y="1683665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448289" y="1659454"/>
            <a:ext cx="146050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00" spc="30" i="1">
                <a:latin typeface="Times New Roman"/>
                <a:cs typeface="Times New Roman"/>
              </a:rPr>
              <a:t>uu</a:t>
            </a:r>
            <a:r>
              <a:rPr dirty="0" sz="800" spc="-125" i="1">
                <a:latin typeface="Times New Roman"/>
                <a:cs typeface="Times New Roman"/>
              </a:rPr>
              <a:t> 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285782" y="1472523"/>
            <a:ext cx="66103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0209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114" i="1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</a:t>
            </a:r>
            <a:endParaRPr baseline="2314" sz="1800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691573" y="1484427"/>
            <a:ext cx="14516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100"/>
              </a:spcBef>
              <a:tabLst>
                <a:tab pos="518159" algn="l"/>
                <a:tab pos="1196340" algn="l"/>
              </a:tabLst>
            </a:pPr>
            <a:r>
              <a:rPr dirty="0" baseline="4629" sz="1800" spc="44">
                <a:latin typeface="Symbol"/>
                <a:cs typeface="Symbol"/>
              </a:rPr>
              <a:t></a:t>
            </a:r>
            <a:r>
              <a:rPr dirty="0" baseline="51587" sz="1050" spc="44">
                <a:latin typeface="Times New Roman"/>
                <a:cs typeface="Times New Roman"/>
              </a:rPr>
              <a:t>2</a:t>
            </a:r>
            <a:r>
              <a:rPr dirty="0" baseline="51587" sz="1050" spc="15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	</a:t>
            </a:r>
            <a:r>
              <a:rPr dirty="0" baseline="4629" sz="1800">
                <a:latin typeface="Symbol"/>
                <a:cs typeface="Symbol"/>
              </a:rPr>
              <a:t></a:t>
            </a:r>
            <a:r>
              <a:rPr dirty="0" baseline="4629" sz="1800" spc="37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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</a:t>
            </a:r>
            <a:r>
              <a:rPr dirty="0" baseline="4629" sz="1800" spc="-15" i="1">
                <a:latin typeface="Times New Roman"/>
                <a:cs typeface="Times New Roman"/>
              </a:rPr>
              <a:t>f</a:t>
            </a:r>
            <a:r>
              <a:rPr dirty="0" baseline="4629" sz="1800" spc="322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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baseline="4629" sz="1800">
                <a:latin typeface="Symbol"/>
                <a:cs typeface="Symbol"/>
              </a:rPr>
              <a:t></a:t>
            </a:r>
            <a:r>
              <a:rPr dirty="0" baseline="4629" sz="1800" spc="29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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401854" y="1568567"/>
            <a:ext cx="3213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24154" algn="l"/>
              </a:tabLst>
            </a:pPr>
            <a:r>
              <a:rPr dirty="0" sz="1200" i="1">
                <a:latin typeface="Times New Roman"/>
                <a:cs typeface="Times New Roman"/>
              </a:rPr>
              <a:t>f	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030903" y="1568563"/>
            <a:ext cx="16459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90245" algn="l"/>
                <a:tab pos="1081405" algn="l"/>
                <a:tab pos="1455420" algn="l"/>
              </a:tabLst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u	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v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020705" y="1608251"/>
            <a:ext cx="844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862900" y="1608251"/>
            <a:ext cx="844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342843" y="1609442"/>
            <a:ext cx="35750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85750" algn="l"/>
              </a:tabLst>
            </a:pPr>
            <a:r>
              <a:rPr dirty="0" sz="1200">
                <a:latin typeface="Symbol"/>
                <a:cs typeface="Symbol"/>
              </a:rPr>
              <a:t>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753086" y="1687625"/>
            <a:ext cx="7797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8465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u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u</a:t>
            </a:r>
            <a:r>
              <a:rPr dirty="0" sz="1200" spc="57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505559" y="1687630"/>
            <a:ext cx="8845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44170" algn="l"/>
                <a:tab pos="796290" algn="l"/>
              </a:tabLst>
            </a:pPr>
            <a:r>
              <a:rPr dirty="0" sz="1200" i="1">
                <a:latin typeface="Times New Roman"/>
                <a:cs typeface="Times New Roman"/>
              </a:rPr>
              <a:t>u	</a:t>
            </a: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u	</a:t>
            </a:r>
            <a:r>
              <a:rPr dirty="0" sz="1200">
                <a:latin typeface="Symbol"/>
                <a:cs typeface="Symbol"/>
              </a:rPr>
              <a:t>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363205" y="1687630"/>
            <a:ext cx="489584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34645" algn="l"/>
              </a:tabLst>
            </a:pPr>
            <a:r>
              <a:rPr dirty="0" sz="1200" i="1">
                <a:latin typeface="Times New Roman"/>
                <a:cs typeface="Times New Roman"/>
              </a:rPr>
              <a:t>x	</a:t>
            </a: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342842" y="1705086"/>
            <a:ext cx="35750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85750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020704" y="1720960"/>
            <a:ext cx="844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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862898" y="1720960"/>
            <a:ext cx="844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1876925" y="2497212"/>
            <a:ext cx="167005" cy="0"/>
          </a:xfrm>
          <a:custGeom>
            <a:avLst/>
            <a:gdLst/>
            <a:ahLst/>
            <a:cxnLst/>
            <a:rect l="l" t="t" r="r" b="b"/>
            <a:pathLst>
              <a:path w="167005" h="0">
                <a:moveTo>
                  <a:pt x="0" y="0"/>
                </a:moveTo>
                <a:lnTo>
                  <a:pt x="166722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2373569" y="2496311"/>
            <a:ext cx="167640" cy="0"/>
          </a:xfrm>
          <a:custGeom>
            <a:avLst/>
            <a:gdLst/>
            <a:ahLst/>
            <a:cxnLst/>
            <a:rect l="l" t="t" r="r" b="b"/>
            <a:pathLst>
              <a:path w="167639" h="0">
                <a:moveTo>
                  <a:pt x="0" y="0"/>
                </a:moveTo>
                <a:lnTo>
                  <a:pt x="167205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 txBox="1"/>
          <p:nvPr/>
        </p:nvSpPr>
        <p:spPr>
          <a:xfrm>
            <a:off x="838145" y="2069819"/>
            <a:ext cx="5948045" cy="1564640"/>
          </a:xfrm>
          <a:prstGeom prst="rect">
            <a:avLst/>
          </a:prstGeom>
        </p:spPr>
        <p:txBody>
          <a:bodyPr wrap="square" lIns="0" tIns="30480" rIns="0" bIns="0" rtlCol="0" vert="horz">
            <a:spAutoFit/>
          </a:bodyPr>
          <a:lstStyle/>
          <a:p>
            <a:pPr marL="76200">
              <a:lnSpc>
                <a:spcPct val="100000"/>
              </a:lnSpc>
              <a:spcBef>
                <a:spcPts val="24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  <a:p>
            <a:pPr marL="1045844">
              <a:lnSpc>
                <a:spcPts val="1085"/>
              </a:lnSpc>
              <a:spcBef>
                <a:spcPts val="150"/>
              </a:spcBef>
              <a:tabLst>
                <a:tab pos="1542415" algn="l"/>
              </a:tabLst>
            </a:pPr>
            <a:r>
              <a:rPr dirty="0" sz="1200" spc="-5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f	</a:t>
            </a:r>
            <a:r>
              <a:rPr dirty="0" sz="1200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endParaRPr sz="1200">
              <a:latin typeface="Times New Roman"/>
              <a:cs typeface="Times New Roman"/>
            </a:endParaRPr>
          </a:p>
          <a:p>
            <a:pPr marL="76200">
              <a:lnSpc>
                <a:spcPts val="1085"/>
              </a:lnSpc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60">
                <a:latin typeface="Calibri"/>
                <a:cs typeface="Calibri"/>
              </a:rPr>
              <a:t> </a:t>
            </a:r>
            <a:r>
              <a:rPr dirty="0" baseline="-43981" sz="1800">
                <a:latin typeface="Symbol"/>
                <a:cs typeface="Symbol"/>
              </a:rPr>
              <a:t></a:t>
            </a:r>
            <a:r>
              <a:rPr dirty="0" baseline="-43981" sz="1800" i="1">
                <a:latin typeface="Times New Roman"/>
                <a:cs typeface="Times New Roman"/>
              </a:rPr>
              <a:t>x</a:t>
            </a:r>
            <a:r>
              <a:rPr dirty="0" baseline="-43981" sz="1800" spc="390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295">
                <a:latin typeface="Calibri"/>
                <a:cs typeface="Calibri"/>
              </a:rPr>
              <a:t> </a:t>
            </a:r>
            <a:r>
              <a:rPr dirty="0" baseline="-43981" sz="1800">
                <a:latin typeface="Symbol"/>
                <a:cs typeface="Symbol"/>
              </a:rPr>
              <a:t></a:t>
            </a:r>
            <a:r>
              <a:rPr dirty="0" baseline="-43981" sz="1800" i="1">
                <a:latin typeface="Times New Roman"/>
                <a:cs typeface="Times New Roman"/>
              </a:rPr>
              <a:t>y</a:t>
            </a:r>
            <a:r>
              <a:rPr dirty="0" baseline="-43981" sz="1800" spc="412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turn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u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endParaRPr sz="1100">
              <a:latin typeface="Calibri"/>
              <a:cs typeface="Calibri"/>
            </a:endParaRPr>
          </a:p>
          <a:p>
            <a:pPr marL="76200" marR="68580">
              <a:lnSpc>
                <a:spcPct val="109500"/>
              </a:lnSpc>
              <a:spcBef>
                <a:spcPts val="1090"/>
              </a:spcBef>
            </a:pPr>
            <a:r>
              <a:rPr dirty="0" sz="1100" spc="-5">
                <a:latin typeface="Calibri"/>
                <a:cs typeface="Calibri"/>
              </a:rPr>
              <a:t>defined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statement.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means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 rule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involve </a:t>
            </a:r>
            <a:r>
              <a:rPr dirty="0" sz="1100" spc="-5" i="1">
                <a:latin typeface="Calibri"/>
                <a:cs typeface="Calibri"/>
              </a:rPr>
              <a:t>u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case,</a:t>
            </a:r>
            <a:r>
              <a:rPr dirty="0" sz="1100" spc="-5">
                <a:latin typeface="Calibri"/>
                <a:cs typeface="Calibri"/>
              </a:rPr>
              <a:t> because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involves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>
                <a:latin typeface="Calibri"/>
                <a:cs typeface="Calibri"/>
              </a:rPr>
              <a:t>’s.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250">
              <a:latin typeface="Calibri"/>
              <a:cs typeface="Calibri"/>
            </a:endParaRPr>
          </a:p>
          <a:p>
            <a:pPr marL="762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Here is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3015265" y="4057772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3501040" y="4057772"/>
            <a:ext cx="169545" cy="0"/>
          </a:xfrm>
          <a:custGeom>
            <a:avLst/>
            <a:gdLst/>
            <a:ahLst/>
            <a:cxnLst/>
            <a:rect l="l" t="t" r="r" b="b"/>
            <a:pathLst>
              <a:path w="169545" h="0">
                <a:moveTo>
                  <a:pt x="0" y="0"/>
                </a:moveTo>
                <a:lnTo>
                  <a:pt x="169068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3773297" y="4057773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4245578" y="4057773"/>
            <a:ext cx="169545" cy="0"/>
          </a:xfrm>
          <a:custGeom>
            <a:avLst/>
            <a:gdLst/>
            <a:ahLst/>
            <a:cxnLst/>
            <a:rect l="l" t="t" r="r" b="b"/>
            <a:pathLst>
              <a:path w="169545" h="0">
                <a:moveTo>
                  <a:pt x="0" y="0"/>
                </a:moveTo>
                <a:lnTo>
                  <a:pt x="169068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4517835" y="4057774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 txBox="1"/>
          <p:nvPr/>
        </p:nvSpPr>
        <p:spPr>
          <a:xfrm>
            <a:off x="2620375" y="4021663"/>
            <a:ext cx="146050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00" spc="30" i="1">
                <a:latin typeface="Times New Roman"/>
                <a:cs typeface="Times New Roman"/>
              </a:rPr>
              <a:t>uu</a:t>
            </a:r>
            <a:r>
              <a:rPr dirty="0" sz="800" spc="-125" i="1">
                <a:latin typeface="Times New Roman"/>
                <a:cs typeface="Times New Roman"/>
              </a:rPr>
              <a:t> 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573942" y="3930779"/>
            <a:ext cx="679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f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760472" y="3834735"/>
            <a:ext cx="416559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-34722" sz="1800">
                <a:latin typeface="Symbol"/>
                <a:cs typeface="Symbol"/>
              </a:rPr>
              <a:t></a:t>
            </a:r>
            <a:r>
              <a:rPr dirty="0" baseline="-34722" sz="1800" spc="-37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Times New Roman"/>
                <a:cs typeface="Times New Roman"/>
              </a:rPr>
              <a:t>2</a:t>
            </a:r>
            <a:r>
              <a:rPr dirty="0" baseline="-34722" sz="1800" spc="-112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172424" y="3846641"/>
            <a:ext cx="162877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-30092" sz="1800">
                <a:latin typeface="Symbol"/>
                <a:cs typeface="Symbol"/>
              </a:rPr>
              <a:t></a:t>
            </a:r>
            <a:r>
              <a:rPr dirty="0" baseline="-30092" sz="1800" spc="-120">
                <a:latin typeface="Times New Roman"/>
                <a:cs typeface="Times New Roman"/>
              </a:rPr>
              <a:t> </a:t>
            </a:r>
            <a:r>
              <a:rPr dirty="0" baseline="-30092" sz="1800" spc="-30">
                <a:latin typeface="Times New Roman"/>
                <a:cs typeface="Times New Roman"/>
              </a:rPr>
              <a:t>2</a:t>
            </a:r>
            <a:r>
              <a:rPr dirty="0" baseline="-30092" sz="1800" i="1">
                <a:latin typeface="Times New Roman"/>
                <a:cs typeface="Times New Roman"/>
              </a:rPr>
              <a:t>u </a:t>
            </a:r>
            <a:r>
              <a:rPr dirty="0" baseline="-30092" sz="1800" spc="-3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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7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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Symbol"/>
                <a:cs typeface="Symbol"/>
              </a:rPr>
              <a:t></a:t>
            </a:r>
            <a:r>
              <a:rPr dirty="0" baseline="4629" sz="1800" i="1">
                <a:latin typeface="Times New Roman"/>
                <a:cs typeface="Times New Roman"/>
              </a:rPr>
              <a:t>f </a:t>
            </a:r>
            <a:r>
              <a:rPr dirty="0" baseline="4629" sz="1800" spc="-157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</a:t>
            </a:r>
            <a:r>
              <a:rPr dirty="0" sz="1200" spc="-105">
                <a:latin typeface="Times New Roman"/>
                <a:cs typeface="Times New Roman"/>
              </a:rPr>
              <a:t> </a:t>
            </a:r>
            <a:r>
              <a:rPr dirty="0" baseline="-30092" sz="1800">
                <a:latin typeface="Symbol"/>
                <a:cs typeface="Symbol"/>
              </a:rPr>
              <a:t></a:t>
            </a:r>
            <a:r>
              <a:rPr dirty="0" baseline="-30092" sz="1800" spc="-150">
                <a:latin typeface="Times New Roman"/>
                <a:cs typeface="Times New Roman"/>
              </a:rPr>
              <a:t> </a:t>
            </a:r>
            <a:r>
              <a:rPr dirty="0" baseline="-30092" sz="1800" i="1">
                <a:latin typeface="Times New Roman"/>
                <a:cs typeface="Times New Roman"/>
              </a:rPr>
              <a:t>v </a:t>
            </a:r>
            <a:r>
              <a:rPr dirty="0" baseline="-30092" sz="1800" spc="-7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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7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</a:t>
            </a:r>
            <a:r>
              <a:rPr dirty="0" baseline="4629" sz="1800" spc="-97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Symbol"/>
                <a:cs typeface="Symbol"/>
              </a:rPr>
              <a:t></a:t>
            </a:r>
            <a:r>
              <a:rPr dirty="0" baseline="4629" sz="1800" i="1">
                <a:latin typeface="Times New Roman"/>
                <a:cs typeface="Times New Roman"/>
              </a:rPr>
              <a:t>f </a:t>
            </a:r>
            <a:r>
              <a:rPr dirty="0" baseline="4629" sz="1800" spc="-15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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987881" y="4049841"/>
            <a:ext cx="182626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520065" algn="l"/>
                <a:tab pos="1264285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u</a:t>
            </a:r>
            <a:r>
              <a:rPr dirty="0" sz="1200" spc="-40" i="1">
                <a:latin typeface="Times New Roman"/>
                <a:cs typeface="Times New Roman"/>
              </a:rPr>
              <a:t> </a:t>
            </a:r>
            <a:r>
              <a:rPr dirty="0" baseline="27777" sz="1800">
                <a:latin typeface="Symbol"/>
                <a:cs typeface="Symbol"/>
              </a:rPr>
              <a:t></a:t>
            </a:r>
            <a:r>
              <a:rPr dirty="0" baseline="27777" sz="1800" spc="-52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-30" i="1">
                <a:latin typeface="Times New Roman"/>
                <a:cs typeface="Times New Roman"/>
              </a:rPr>
              <a:t> </a:t>
            </a:r>
            <a:r>
              <a:rPr dirty="0" baseline="27777" sz="1800">
                <a:latin typeface="Symbol"/>
                <a:cs typeface="Symbol"/>
              </a:rPr>
              <a:t></a:t>
            </a:r>
            <a:r>
              <a:rPr dirty="0" baseline="27777" sz="1800">
                <a:latin typeface="Times New Roman"/>
                <a:cs typeface="Times New Roman"/>
              </a:rPr>
              <a:t>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u</a:t>
            </a:r>
            <a:r>
              <a:rPr dirty="0" sz="1200" spc="-60" i="1">
                <a:latin typeface="Times New Roman"/>
                <a:cs typeface="Times New Roman"/>
              </a:rPr>
              <a:t> </a:t>
            </a:r>
            <a:r>
              <a:rPr dirty="0" baseline="27777" sz="1800">
                <a:latin typeface="Symbol"/>
                <a:cs typeface="Symbol"/>
              </a:rPr>
              <a:t></a:t>
            </a:r>
            <a:r>
              <a:rPr dirty="0" baseline="27777" sz="1800" spc="-89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-50" i="1">
                <a:latin typeface="Times New Roman"/>
                <a:cs typeface="Times New Roman"/>
              </a:rPr>
              <a:t> </a:t>
            </a:r>
            <a:r>
              <a:rPr dirty="0" baseline="27777" sz="1800">
                <a:latin typeface="Symbol"/>
                <a:cs typeface="Symbol"/>
              </a:rPr>
              <a:t></a:t>
            </a:r>
            <a:endParaRPr baseline="27777" sz="1800">
              <a:latin typeface="Symbol"/>
              <a:cs typeface="Symbo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678840" y="4067304"/>
            <a:ext cx="35242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80670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423378" y="4083179"/>
            <a:ext cx="35242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80670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2764861" y="6513314"/>
            <a:ext cx="168910" cy="0"/>
          </a:xfrm>
          <a:custGeom>
            <a:avLst/>
            <a:gdLst/>
            <a:ahLst/>
            <a:cxnLst/>
            <a:rect l="l" t="t" r="r" b="b"/>
            <a:pathLst>
              <a:path w="168910" h="0">
                <a:moveTo>
                  <a:pt x="0" y="0"/>
                </a:moveTo>
                <a:lnTo>
                  <a:pt x="168718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3513402" y="6513314"/>
            <a:ext cx="156845" cy="0"/>
          </a:xfrm>
          <a:custGeom>
            <a:avLst/>
            <a:gdLst/>
            <a:ahLst/>
            <a:cxnLst/>
            <a:rect l="l" t="t" r="r" b="b"/>
            <a:pathLst>
              <a:path w="156845" h="0">
                <a:moveTo>
                  <a:pt x="0" y="0"/>
                </a:moveTo>
                <a:lnTo>
                  <a:pt x="156837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4145503" y="6513314"/>
            <a:ext cx="159385" cy="0"/>
          </a:xfrm>
          <a:custGeom>
            <a:avLst/>
            <a:gdLst/>
            <a:ahLst/>
            <a:cxnLst/>
            <a:rect l="l" t="t" r="r" b="b"/>
            <a:pathLst>
              <a:path w="159385" h="0">
                <a:moveTo>
                  <a:pt x="0" y="0"/>
                </a:moveTo>
                <a:lnTo>
                  <a:pt x="159213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2732983" y="7671189"/>
            <a:ext cx="167640" cy="0"/>
          </a:xfrm>
          <a:custGeom>
            <a:avLst/>
            <a:gdLst/>
            <a:ahLst/>
            <a:cxnLst/>
            <a:rect l="l" t="t" r="r" b="b"/>
            <a:pathLst>
              <a:path w="167639" h="0">
                <a:moveTo>
                  <a:pt x="0" y="0"/>
                </a:moveTo>
                <a:lnTo>
                  <a:pt x="167205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3230108" y="7670293"/>
            <a:ext cx="167005" cy="0"/>
          </a:xfrm>
          <a:custGeom>
            <a:avLst/>
            <a:gdLst/>
            <a:ahLst/>
            <a:cxnLst/>
            <a:rect l="l" t="t" r="r" b="b"/>
            <a:pathLst>
              <a:path w="167004" h="0">
                <a:moveTo>
                  <a:pt x="0" y="0"/>
                </a:moveTo>
                <a:lnTo>
                  <a:pt x="166722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 txBox="1"/>
          <p:nvPr/>
        </p:nvSpPr>
        <p:spPr>
          <a:xfrm>
            <a:off x="850802" y="4433418"/>
            <a:ext cx="5988050" cy="382206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62865" marR="30480">
              <a:lnSpc>
                <a:spcPct val="1095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cannot </a:t>
            </a:r>
            <a:r>
              <a:rPr dirty="0" sz="1100" spc="-5">
                <a:latin typeface="Calibri"/>
                <a:cs typeface="Calibri"/>
              </a:rPr>
              <a:t>“merge”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u</a:t>
            </a:r>
            <a:r>
              <a:rPr dirty="0" sz="1100" spc="-2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 </a:t>
            </a:r>
            <a:r>
              <a:rPr dirty="0" sz="1100" spc="-5">
                <a:latin typeface="Calibri"/>
                <a:cs typeface="Calibri"/>
              </a:rPr>
              <a:t>term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“mixed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order”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 reason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cannot “merge”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u </a:t>
            </a:r>
            <a:r>
              <a:rPr dirty="0" sz="1100" spc="-23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third term.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62865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each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asked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 </a:t>
            </a:r>
            <a:r>
              <a:rPr dirty="0" sz="1100">
                <a:latin typeface="Calibri"/>
                <a:cs typeface="Calibri"/>
              </a:rPr>
              <a:t>respect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u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endParaRPr sz="1100">
              <a:latin typeface="Calibri"/>
              <a:cs typeface="Calibri"/>
            </a:endParaRPr>
          </a:p>
          <a:p>
            <a:pPr marL="62865">
              <a:lnSpc>
                <a:spcPct val="100000"/>
              </a:lnSpc>
              <a:spcBef>
                <a:spcPts val="135"/>
              </a:spcBef>
            </a:pP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defined in terms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i="1">
                <a:latin typeface="Calibri"/>
                <a:cs typeface="Calibri"/>
              </a:rPr>
              <a:t>u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62865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  <a:p>
            <a:pPr marL="62865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5">
                <a:latin typeface="Calibri"/>
                <a:cs typeface="Calibri"/>
              </a:rPr>
              <a:t> recall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“formula”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marL="1958975">
              <a:lnSpc>
                <a:spcPts val="1530"/>
              </a:lnSpc>
              <a:spcBef>
                <a:spcPts val="730"/>
              </a:spcBef>
            </a:pPr>
            <a:r>
              <a:rPr dirty="0" baseline="39351" sz="1800" spc="-7">
                <a:latin typeface="Symbol"/>
                <a:cs typeface="Symbol"/>
              </a:rPr>
              <a:t></a:t>
            </a:r>
            <a:r>
              <a:rPr dirty="0" baseline="39351" sz="1800" spc="-7">
                <a:latin typeface="Times New Roman"/>
                <a:cs typeface="Times New Roman"/>
              </a:rPr>
              <a:t> </a:t>
            </a:r>
            <a:r>
              <a:rPr dirty="0" baseline="39351" sz="1800" spc="-82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6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6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37">
                <a:latin typeface="Times New Roman"/>
                <a:cs typeface="Times New Roman"/>
              </a:rPr>
              <a:t>2</a:t>
            </a:r>
            <a:r>
              <a:rPr dirty="0" baseline="4629" sz="1800" spc="-7" i="1">
                <a:latin typeface="Times New Roman"/>
                <a:cs typeface="Times New Roman"/>
              </a:rPr>
              <a:t>u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-104" i="1">
                <a:latin typeface="Times New Roman"/>
                <a:cs typeface="Times New Roman"/>
              </a:rPr>
              <a:t> </a:t>
            </a:r>
            <a:r>
              <a:rPr dirty="0" baseline="39351" sz="1800" spc="-7">
                <a:latin typeface="Symbol"/>
                <a:cs typeface="Symbol"/>
              </a:rPr>
              <a:t></a:t>
            </a:r>
            <a:r>
              <a:rPr dirty="0" baseline="39351" sz="1800">
                <a:latin typeface="Times New Roman"/>
                <a:cs typeface="Times New Roman"/>
              </a:rPr>
              <a:t> </a:t>
            </a:r>
            <a:r>
              <a:rPr dirty="0" baseline="39351" sz="1800" spc="-15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6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v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39351" sz="1800" spc="-7">
                <a:latin typeface="Symbol"/>
                <a:cs typeface="Symbol"/>
              </a:rPr>
              <a:t></a:t>
            </a:r>
            <a:r>
              <a:rPr dirty="0" baseline="39351" sz="1800">
                <a:latin typeface="Times New Roman"/>
                <a:cs typeface="Times New Roman"/>
              </a:rPr>
              <a:t> </a:t>
            </a:r>
            <a:r>
              <a:rPr dirty="0" baseline="39351" sz="1800" spc="-13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6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6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marL="1920875">
              <a:lnSpc>
                <a:spcPts val="1110"/>
              </a:lnSpc>
              <a:tabLst>
                <a:tab pos="2669540" algn="l"/>
                <a:tab pos="3301365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u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40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tells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 how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respect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u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long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endParaRPr sz="110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u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problem.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300">
              <a:latin typeface="Calibri"/>
              <a:cs typeface="Calibri"/>
            </a:endParaRPr>
          </a:p>
          <a:p>
            <a:pPr marL="1889125">
              <a:lnSpc>
                <a:spcPts val="1085"/>
              </a:lnSpc>
              <a:tabLst>
                <a:tab pos="2386330" algn="l"/>
              </a:tabLst>
            </a:pPr>
            <a:r>
              <a:rPr dirty="0" sz="1200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f	</a:t>
            </a:r>
            <a:r>
              <a:rPr dirty="0" sz="1200" spc="-5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f</a:t>
            </a:r>
            <a:endParaRPr sz="1200">
              <a:latin typeface="Times New Roman"/>
              <a:cs typeface="Times New Roman"/>
            </a:endParaRPr>
          </a:p>
          <a:p>
            <a:pPr marL="63500">
              <a:lnSpc>
                <a:spcPts val="1085"/>
              </a:lnSpc>
            </a:pPr>
            <a:r>
              <a:rPr dirty="0" sz="1100">
                <a:latin typeface="Calibri"/>
                <a:cs typeface="Calibri"/>
              </a:rPr>
              <a:t>Well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luckily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enough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-5">
                <a:latin typeface="Calibri"/>
                <a:cs typeface="Calibri"/>
              </a:rPr>
              <a:t> us </a:t>
            </a:r>
            <a:r>
              <a:rPr dirty="0" sz="1100">
                <a:latin typeface="Calibri"/>
                <a:cs typeface="Calibri"/>
              </a:rPr>
              <a:t>both</a:t>
            </a:r>
            <a:r>
              <a:rPr dirty="0" sz="1100" spc="50">
                <a:latin typeface="Calibri"/>
                <a:cs typeface="Calibri"/>
              </a:rPr>
              <a:t> </a:t>
            </a:r>
            <a:r>
              <a:rPr dirty="0" baseline="-43981" sz="1800">
                <a:latin typeface="Symbol"/>
                <a:cs typeface="Symbol"/>
              </a:rPr>
              <a:t></a:t>
            </a:r>
            <a:r>
              <a:rPr dirty="0" baseline="-43981" sz="1800" i="1">
                <a:latin typeface="Times New Roman"/>
                <a:cs typeface="Times New Roman"/>
              </a:rPr>
              <a:t>x</a:t>
            </a:r>
            <a:r>
              <a:rPr dirty="0" baseline="-43981" sz="1800" spc="397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295">
                <a:latin typeface="Calibri"/>
                <a:cs typeface="Calibri"/>
              </a:rPr>
              <a:t> </a:t>
            </a:r>
            <a:r>
              <a:rPr dirty="0" baseline="-43981" sz="1800">
                <a:latin typeface="Symbol"/>
                <a:cs typeface="Symbol"/>
              </a:rPr>
              <a:t></a:t>
            </a:r>
            <a:r>
              <a:rPr dirty="0" baseline="-43981" sz="1800" i="1">
                <a:latin typeface="Times New Roman"/>
                <a:cs typeface="Times New Roman"/>
              </a:rPr>
              <a:t>y</a:t>
            </a:r>
            <a:r>
              <a:rPr dirty="0" baseline="-43981" sz="1800" spc="412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turn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defined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endParaRPr sz="1100">
              <a:latin typeface="Calibri"/>
              <a:cs typeface="Calibri"/>
            </a:endParaRPr>
          </a:p>
          <a:p>
            <a:pPr marL="63500" marR="138430">
              <a:lnSpc>
                <a:spcPct val="110000"/>
              </a:lnSpc>
              <a:spcBef>
                <a:spcPts val="1075"/>
              </a:spcBef>
            </a:pP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u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means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>
                <a:latin typeface="Calibri"/>
                <a:cs typeface="Calibri"/>
              </a:rPr>
              <a:t> 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“formula”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 in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result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follows,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49936" y="1147079"/>
            <a:ext cx="169545" cy="0"/>
          </a:xfrm>
          <a:custGeom>
            <a:avLst/>
            <a:gdLst/>
            <a:ahLst/>
            <a:cxnLst/>
            <a:rect l="l" t="t" r="r" b="b"/>
            <a:pathLst>
              <a:path w="169544" h="0">
                <a:moveTo>
                  <a:pt x="0" y="0"/>
                </a:moveTo>
                <a:lnTo>
                  <a:pt x="169266" y="0"/>
                </a:lnTo>
              </a:path>
            </a:pathLst>
          </a:custGeom>
          <a:ln w="75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322510" y="1147078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 h="0">
                <a:moveTo>
                  <a:pt x="0" y="0"/>
                </a:moveTo>
                <a:lnTo>
                  <a:pt x="164498" y="0"/>
                </a:lnTo>
              </a:path>
            </a:pathLst>
          </a:custGeom>
          <a:ln w="75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900240" y="1147076"/>
            <a:ext cx="157480" cy="0"/>
          </a:xfrm>
          <a:custGeom>
            <a:avLst/>
            <a:gdLst/>
            <a:ahLst/>
            <a:cxnLst/>
            <a:rect l="l" t="t" r="r" b="b"/>
            <a:pathLst>
              <a:path w="157480" h="0">
                <a:moveTo>
                  <a:pt x="0" y="0"/>
                </a:moveTo>
                <a:lnTo>
                  <a:pt x="157346" y="0"/>
                </a:lnTo>
              </a:path>
            </a:pathLst>
          </a:custGeom>
          <a:ln w="75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160895" y="1147075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 h="0">
                <a:moveTo>
                  <a:pt x="0" y="0"/>
                </a:moveTo>
                <a:lnTo>
                  <a:pt x="164498" y="0"/>
                </a:lnTo>
              </a:path>
            </a:pathLst>
          </a:custGeom>
          <a:ln w="75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633727" y="1147073"/>
            <a:ext cx="160020" cy="0"/>
          </a:xfrm>
          <a:custGeom>
            <a:avLst/>
            <a:gdLst/>
            <a:ahLst/>
            <a:cxnLst/>
            <a:rect l="l" t="t" r="r" b="b"/>
            <a:pathLst>
              <a:path w="160020" h="0">
                <a:moveTo>
                  <a:pt x="0" y="0"/>
                </a:moveTo>
                <a:lnTo>
                  <a:pt x="159730" y="0"/>
                </a:lnTo>
              </a:path>
            </a:pathLst>
          </a:custGeom>
          <a:ln w="75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896766" y="1147071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 h="0">
                <a:moveTo>
                  <a:pt x="0" y="0"/>
                </a:moveTo>
                <a:lnTo>
                  <a:pt x="164498" y="0"/>
                </a:lnTo>
              </a:path>
            </a:pathLst>
          </a:custGeom>
          <a:ln w="75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474496" y="1147070"/>
            <a:ext cx="255904" cy="0"/>
          </a:xfrm>
          <a:custGeom>
            <a:avLst/>
            <a:gdLst/>
            <a:ahLst/>
            <a:cxnLst/>
            <a:rect l="l" t="t" r="r" b="b"/>
            <a:pathLst>
              <a:path w="255904" h="0">
                <a:moveTo>
                  <a:pt x="0" y="0"/>
                </a:moveTo>
                <a:lnTo>
                  <a:pt x="255488" y="0"/>
                </a:lnTo>
              </a:path>
            </a:pathLst>
          </a:custGeom>
          <a:ln w="75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4963620" y="1147068"/>
            <a:ext cx="300990" cy="0"/>
          </a:xfrm>
          <a:custGeom>
            <a:avLst/>
            <a:gdLst/>
            <a:ahLst/>
            <a:cxnLst/>
            <a:rect l="l" t="t" r="r" b="b"/>
            <a:pathLst>
              <a:path w="300989" h="0">
                <a:moveTo>
                  <a:pt x="0" y="0"/>
                </a:moveTo>
                <a:lnTo>
                  <a:pt x="300387" y="0"/>
                </a:lnTo>
              </a:path>
            </a:pathLst>
          </a:custGeom>
          <a:ln w="75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2049936" y="1618075"/>
            <a:ext cx="169545" cy="0"/>
          </a:xfrm>
          <a:custGeom>
            <a:avLst/>
            <a:gdLst/>
            <a:ahLst/>
            <a:cxnLst/>
            <a:rect l="l" t="t" r="r" b="b"/>
            <a:pathLst>
              <a:path w="169544" h="0">
                <a:moveTo>
                  <a:pt x="0" y="0"/>
                </a:moveTo>
                <a:lnTo>
                  <a:pt x="169266" y="0"/>
                </a:lnTo>
              </a:path>
            </a:pathLst>
          </a:custGeom>
          <a:ln w="75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2322510" y="1618073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 h="0">
                <a:moveTo>
                  <a:pt x="0" y="0"/>
                </a:moveTo>
                <a:lnTo>
                  <a:pt x="164498" y="0"/>
                </a:lnTo>
              </a:path>
            </a:pathLst>
          </a:custGeom>
          <a:ln w="75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2900240" y="1618072"/>
            <a:ext cx="157480" cy="0"/>
          </a:xfrm>
          <a:custGeom>
            <a:avLst/>
            <a:gdLst/>
            <a:ahLst/>
            <a:cxnLst/>
            <a:rect l="l" t="t" r="r" b="b"/>
            <a:pathLst>
              <a:path w="157480" h="0">
                <a:moveTo>
                  <a:pt x="0" y="0"/>
                </a:moveTo>
                <a:lnTo>
                  <a:pt x="157346" y="0"/>
                </a:lnTo>
              </a:path>
            </a:pathLst>
          </a:custGeom>
          <a:ln w="75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3160895" y="1618070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 h="0">
                <a:moveTo>
                  <a:pt x="0" y="0"/>
                </a:moveTo>
                <a:lnTo>
                  <a:pt x="164498" y="0"/>
                </a:lnTo>
              </a:path>
            </a:pathLst>
          </a:custGeom>
          <a:ln w="75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3633727" y="1618069"/>
            <a:ext cx="160020" cy="0"/>
          </a:xfrm>
          <a:custGeom>
            <a:avLst/>
            <a:gdLst/>
            <a:ahLst/>
            <a:cxnLst/>
            <a:rect l="l" t="t" r="r" b="b"/>
            <a:pathLst>
              <a:path w="160020" h="0">
                <a:moveTo>
                  <a:pt x="0" y="0"/>
                </a:moveTo>
                <a:lnTo>
                  <a:pt x="159730" y="0"/>
                </a:lnTo>
              </a:path>
            </a:pathLst>
          </a:custGeom>
          <a:ln w="75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3896766" y="1618067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 h="0">
                <a:moveTo>
                  <a:pt x="0" y="0"/>
                </a:moveTo>
                <a:lnTo>
                  <a:pt x="164498" y="0"/>
                </a:lnTo>
              </a:path>
            </a:pathLst>
          </a:custGeom>
          <a:ln w="75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4474496" y="1618066"/>
            <a:ext cx="300990" cy="0"/>
          </a:xfrm>
          <a:custGeom>
            <a:avLst/>
            <a:gdLst/>
            <a:ahLst/>
            <a:cxnLst/>
            <a:rect l="l" t="t" r="r" b="b"/>
            <a:pathLst>
              <a:path w="300989" h="0">
                <a:moveTo>
                  <a:pt x="0" y="0"/>
                </a:moveTo>
                <a:lnTo>
                  <a:pt x="300387" y="0"/>
                </a:lnTo>
              </a:path>
            </a:pathLst>
          </a:custGeom>
          <a:ln w="75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5008519" y="1618064"/>
            <a:ext cx="255904" cy="0"/>
          </a:xfrm>
          <a:custGeom>
            <a:avLst/>
            <a:gdLst/>
            <a:ahLst/>
            <a:cxnLst/>
            <a:rect l="l" t="t" r="r" b="b"/>
            <a:pathLst>
              <a:path w="255904" h="0">
                <a:moveTo>
                  <a:pt x="0" y="0"/>
                </a:moveTo>
                <a:lnTo>
                  <a:pt x="255488" y="0"/>
                </a:lnTo>
              </a:path>
            </a:pathLst>
          </a:custGeom>
          <a:ln w="75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4634636" y="1135151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443459" y="923144"/>
            <a:ext cx="79565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  <a:tabLst>
                <a:tab pos="549275" algn="l"/>
              </a:tabLst>
            </a:pPr>
            <a:r>
              <a:rPr dirty="0" sz="1200" spc="30">
                <a:latin typeface="Symbol"/>
                <a:cs typeface="Symbol"/>
              </a:rPr>
              <a:t></a:t>
            </a:r>
            <a:r>
              <a:rPr dirty="0" baseline="43650" sz="1050" spc="44">
                <a:latin typeface="Times New Roman"/>
                <a:cs typeface="Times New Roman"/>
              </a:rPr>
              <a:t>2</a:t>
            </a:r>
            <a:r>
              <a:rPr dirty="0" baseline="43650" sz="1050" spc="157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f	</a:t>
            </a:r>
            <a:r>
              <a:rPr dirty="0" sz="1200" spc="30">
                <a:latin typeface="Symbol"/>
                <a:cs typeface="Symbol"/>
              </a:rPr>
              <a:t></a:t>
            </a:r>
            <a:r>
              <a:rPr dirty="0" baseline="43650" sz="1050" spc="44">
                <a:latin typeface="Times New Roman"/>
                <a:cs typeface="Times New Roman"/>
              </a:rPr>
              <a:t>2</a:t>
            </a:r>
            <a:r>
              <a:rPr dirty="0" baseline="43650" sz="1050" spc="89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169851" y="1606155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708738" y="1019587"/>
            <a:ext cx="17589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u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163788" y="1019574"/>
            <a:ext cx="1104900" cy="3289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ts val="1190"/>
              </a:lnSpc>
              <a:spcBef>
                <a:spcPts val="105"/>
              </a:spcBef>
              <a:tabLst>
                <a:tab pos="596900" algn="l"/>
              </a:tabLst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u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v</a:t>
            </a:r>
            <a:endParaRPr sz="1200">
              <a:latin typeface="Times New Roman"/>
              <a:cs typeface="Times New Roman"/>
            </a:endParaRPr>
          </a:p>
          <a:p>
            <a:pPr marL="334010">
              <a:lnSpc>
                <a:spcPts val="1190"/>
              </a:lnSpc>
              <a:tabLst>
                <a:tab pos="806450" algn="l"/>
              </a:tabLst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spc="10" i="1">
                <a:latin typeface="Times New Roman"/>
                <a:cs typeface="Times New Roman"/>
              </a:rPr>
              <a:t>y</a:t>
            </a: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708738" y="1490594"/>
            <a:ext cx="17589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u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057133" y="935098"/>
            <a:ext cx="66738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baseline="4629" sz="1800">
                <a:latin typeface="Symbol"/>
                <a:cs typeface="Symbol"/>
              </a:rPr>
              <a:t>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7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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Symbol"/>
                <a:cs typeface="Symbol"/>
              </a:rPr>
              <a:t>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-157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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baseline="-30092" sz="1800">
                <a:latin typeface="Symbol"/>
                <a:cs typeface="Symbol"/>
              </a:rPr>
              <a:t></a:t>
            </a:r>
            <a:endParaRPr baseline="-30092" sz="180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018988" y="1139118"/>
            <a:ext cx="58737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u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baseline="27777" sz="1800">
                <a:latin typeface="Symbol"/>
                <a:cs typeface="Symbol"/>
              </a:rPr>
              <a:t></a:t>
            </a:r>
            <a:r>
              <a:rPr dirty="0" baseline="27777" sz="1800" spc="-82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-50" i="1">
                <a:latin typeface="Times New Roman"/>
                <a:cs typeface="Times New Roman"/>
              </a:rPr>
              <a:t> </a:t>
            </a:r>
            <a:r>
              <a:rPr dirty="0" baseline="27777" sz="1800">
                <a:latin typeface="Symbol"/>
                <a:cs typeface="Symbol"/>
              </a:rPr>
              <a:t></a:t>
            </a:r>
            <a:endParaRPr baseline="27777" sz="1800">
              <a:latin typeface="Symbol"/>
              <a:cs typeface="Symbo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232829" y="1139127"/>
            <a:ext cx="9334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926868" y="935098"/>
            <a:ext cx="49212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baseline="4629" sz="1800">
                <a:latin typeface="Symbol"/>
                <a:cs typeface="Symbol"/>
              </a:rPr>
              <a:t>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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Symbol"/>
                <a:cs typeface="Symbol"/>
              </a:rPr>
              <a:t>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-157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418384" y="1019574"/>
            <a:ext cx="20320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1920" indent="-109855">
              <a:lnSpc>
                <a:spcPct val="100000"/>
              </a:lnSpc>
              <a:spcBef>
                <a:spcPts val="105"/>
              </a:spcBef>
              <a:buFont typeface="Symbol"/>
              <a:buChar char=""/>
              <a:tabLst>
                <a:tab pos="122555" algn="l"/>
              </a:tabLst>
            </a:pPr>
            <a:r>
              <a:rPr dirty="0" sz="1200" i="1">
                <a:latin typeface="Times New Roman"/>
                <a:cs typeface="Times New Roman"/>
              </a:rPr>
              <a:t>v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968696" y="1139127"/>
            <a:ext cx="9334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661463" y="935098"/>
            <a:ext cx="49339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baseline="4629" sz="1800">
                <a:latin typeface="Symbol"/>
                <a:cs typeface="Symbol"/>
              </a:rPr>
              <a:t>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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Symbol"/>
                <a:cs typeface="Symbol"/>
              </a:rPr>
              <a:t>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-157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926868" y="1394144"/>
            <a:ext cx="49212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>
                <a:latin typeface="Symbol"/>
                <a:cs typeface="Symbol"/>
              </a:rPr>
              <a:t>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</a:t>
            </a:r>
            <a:r>
              <a:rPr dirty="0" baseline="2314" sz="1800" spc="-97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105" i="1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</a:t>
            </a:r>
            <a:endParaRPr baseline="2314" sz="180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661463" y="1394144"/>
            <a:ext cx="49339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>
                <a:latin typeface="Symbol"/>
                <a:cs typeface="Symbol"/>
              </a:rPr>
              <a:t>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90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</a:t>
            </a:r>
            <a:r>
              <a:rPr dirty="0" baseline="2314" sz="1800" spc="-97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105" i="1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</a:t>
            </a:r>
            <a:endParaRPr baseline="2314" sz="1800"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466101" y="1394144"/>
            <a:ext cx="79565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  <a:tabLst>
                <a:tab pos="549275" algn="l"/>
              </a:tabLst>
            </a:pPr>
            <a:r>
              <a:rPr dirty="0" sz="1200" spc="30">
                <a:latin typeface="Symbol"/>
                <a:cs typeface="Symbol"/>
              </a:rPr>
              <a:t></a:t>
            </a:r>
            <a:r>
              <a:rPr dirty="0" baseline="43650" sz="1050" spc="44">
                <a:latin typeface="Times New Roman"/>
                <a:cs typeface="Times New Roman"/>
              </a:rPr>
              <a:t>2</a:t>
            </a:r>
            <a:r>
              <a:rPr dirty="0" baseline="43650" sz="1050" spc="157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f	</a:t>
            </a:r>
            <a:r>
              <a:rPr dirty="0" sz="1200" spc="30">
                <a:latin typeface="Symbol"/>
                <a:cs typeface="Symbol"/>
              </a:rPr>
              <a:t></a:t>
            </a:r>
            <a:r>
              <a:rPr dirty="0" baseline="43650" sz="1050" spc="44">
                <a:latin typeface="Times New Roman"/>
                <a:cs typeface="Times New Roman"/>
              </a:rPr>
              <a:t>2</a:t>
            </a:r>
            <a:r>
              <a:rPr dirty="0" baseline="43650" sz="1050" spc="97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057133" y="1394144"/>
            <a:ext cx="66738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200">
                <a:latin typeface="Symbol"/>
                <a:cs typeface="Symbol"/>
              </a:rPr>
              <a:t>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</a:t>
            </a:r>
            <a:r>
              <a:rPr dirty="0" baseline="2314" sz="1800" spc="-97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105" i="1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</a:t>
            </a:r>
            <a:r>
              <a:rPr dirty="0" baseline="2314" sz="1800" spc="-44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</a:t>
            </a:r>
            <a:endParaRPr baseline="-34722" sz="180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418384" y="1490577"/>
            <a:ext cx="20320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1920" indent="-109855">
              <a:lnSpc>
                <a:spcPct val="100000"/>
              </a:lnSpc>
              <a:spcBef>
                <a:spcPts val="105"/>
              </a:spcBef>
              <a:buFont typeface="Symbol"/>
              <a:buChar char=""/>
              <a:tabLst>
                <a:tab pos="122555" algn="l"/>
              </a:tabLst>
            </a:pPr>
            <a:r>
              <a:rPr dirty="0" sz="1200" i="1">
                <a:latin typeface="Times New Roman"/>
                <a:cs typeface="Times New Roman"/>
              </a:rPr>
              <a:t>v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163788" y="1490577"/>
            <a:ext cx="83248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641985" algn="l"/>
              </a:tabLst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u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v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066342" y="1060618"/>
            <a:ext cx="35306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80670" algn="l"/>
              </a:tabLst>
            </a:pPr>
            <a:r>
              <a:rPr dirty="0" sz="1200">
                <a:latin typeface="Symbol"/>
                <a:cs typeface="Symbol"/>
              </a:rPr>
              <a:t>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894689" y="1139118"/>
            <a:ext cx="36512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58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802210" y="1060618"/>
            <a:ext cx="35306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80670" algn="l"/>
              </a:tabLst>
            </a:pPr>
            <a:r>
              <a:rPr dirty="0" sz="1200">
                <a:latin typeface="Symbol"/>
                <a:cs typeface="Symbol"/>
              </a:rPr>
              <a:t>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628176" y="1139118"/>
            <a:ext cx="36766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59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227958" y="1156650"/>
            <a:ext cx="35306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80670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066342" y="1156650"/>
            <a:ext cx="35306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80670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802210" y="1156650"/>
            <a:ext cx="35306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80670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066342" y="1530423"/>
            <a:ext cx="35306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80670" algn="l"/>
              </a:tabLst>
            </a:pPr>
            <a:r>
              <a:rPr dirty="0" sz="1200">
                <a:latin typeface="Symbol"/>
                <a:cs typeface="Symbol"/>
              </a:rPr>
              <a:t>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802210" y="1530423"/>
            <a:ext cx="35306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80670" algn="l"/>
              </a:tabLst>
            </a:pPr>
            <a:r>
              <a:rPr dirty="0" sz="1200">
                <a:latin typeface="Symbol"/>
                <a:cs typeface="Symbol"/>
              </a:rPr>
              <a:t>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018988" y="1610120"/>
            <a:ext cx="58737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u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baseline="30092" sz="1800">
                <a:latin typeface="Symbol"/>
                <a:cs typeface="Symbol"/>
              </a:rPr>
              <a:t></a:t>
            </a:r>
            <a:r>
              <a:rPr dirty="0" baseline="30092" sz="1800" spc="-89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-45" i="1">
                <a:latin typeface="Times New Roman"/>
                <a:cs typeface="Times New Roman"/>
              </a:rPr>
              <a:t> </a:t>
            </a:r>
            <a:r>
              <a:rPr dirty="0" baseline="30092" sz="1800">
                <a:latin typeface="Symbol"/>
                <a:cs typeface="Symbol"/>
              </a:rPr>
              <a:t></a:t>
            </a:r>
            <a:endParaRPr baseline="30092" sz="1800">
              <a:latin typeface="Symbol"/>
              <a:cs typeface="Symbo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894698" y="1610120"/>
            <a:ext cx="229108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746125" algn="l"/>
                <a:tab pos="1586865" algn="l"/>
                <a:tab pos="2136140" algn="l"/>
              </a:tabLst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55" i="1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70" i="1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227958" y="1643590"/>
            <a:ext cx="192722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80670" algn="l"/>
                <a:tab pos="850900" algn="l"/>
                <a:tab pos="1119505" algn="l"/>
                <a:tab pos="1586865" algn="l"/>
                <a:tab pos="1855470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901700" y="2004142"/>
            <a:ext cx="5918835" cy="39433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6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results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>
                <a:latin typeface="Calibri"/>
                <a:cs typeface="Calibri"/>
              </a:rPr>
              <a:t> 5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result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>
                <a:latin typeface="Calibri"/>
                <a:cs typeface="Calibri"/>
              </a:rPr>
              <a:t> 4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2652680" y="3004477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4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3382136" y="3004477"/>
            <a:ext cx="255270" cy="0"/>
          </a:xfrm>
          <a:custGeom>
            <a:avLst/>
            <a:gdLst/>
            <a:ahLst/>
            <a:cxnLst/>
            <a:rect l="l" t="t" r="r" b="b"/>
            <a:pathLst>
              <a:path w="255270" h="0">
                <a:moveTo>
                  <a:pt x="0" y="0"/>
                </a:moveTo>
                <a:lnTo>
                  <a:pt x="255190" y="0"/>
                </a:lnTo>
              </a:path>
            </a:pathLst>
          </a:custGeom>
          <a:ln w="74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3870690" y="3004477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4" h="0">
                <a:moveTo>
                  <a:pt x="0" y="0"/>
                </a:moveTo>
                <a:lnTo>
                  <a:pt x="300037" y="0"/>
                </a:lnTo>
              </a:path>
            </a:pathLst>
          </a:custGeom>
          <a:ln w="74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4717621" y="3004477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4" h="0">
                <a:moveTo>
                  <a:pt x="0" y="0"/>
                </a:moveTo>
                <a:lnTo>
                  <a:pt x="300037" y="0"/>
                </a:lnTo>
              </a:path>
            </a:pathLst>
          </a:custGeom>
          <a:ln w="74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/>
          <p:nvPr/>
        </p:nvSpPr>
        <p:spPr>
          <a:xfrm>
            <a:off x="5251021" y="3004477"/>
            <a:ext cx="255270" cy="0"/>
          </a:xfrm>
          <a:custGeom>
            <a:avLst/>
            <a:gdLst/>
            <a:ahLst/>
            <a:cxnLst/>
            <a:rect l="l" t="t" r="r" b="b"/>
            <a:pathLst>
              <a:path w="255270" h="0">
                <a:moveTo>
                  <a:pt x="0" y="0"/>
                </a:moveTo>
                <a:lnTo>
                  <a:pt x="255190" y="0"/>
                </a:lnTo>
              </a:path>
            </a:pathLst>
          </a:custGeom>
          <a:ln w="74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/>
          <p:nvPr/>
        </p:nvSpPr>
        <p:spPr>
          <a:xfrm>
            <a:off x="2652681" y="3475013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4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/>
          <p:nvPr/>
        </p:nvSpPr>
        <p:spPr>
          <a:xfrm>
            <a:off x="3203147" y="3475013"/>
            <a:ext cx="255270" cy="0"/>
          </a:xfrm>
          <a:custGeom>
            <a:avLst/>
            <a:gdLst/>
            <a:ahLst/>
            <a:cxnLst/>
            <a:rect l="l" t="t" r="r" b="b"/>
            <a:pathLst>
              <a:path w="255270" h="0">
                <a:moveTo>
                  <a:pt x="0" y="0"/>
                </a:moveTo>
                <a:lnTo>
                  <a:pt x="255190" y="0"/>
                </a:lnTo>
              </a:path>
            </a:pathLst>
          </a:custGeom>
          <a:ln w="74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/>
          <p:nvPr/>
        </p:nvSpPr>
        <p:spPr>
          <a:xfrm>
            <a:off x="3844100" y="3475013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4" h="0">
                <a:moveTo>
                  <a:pt x="0" y="0"/>
                </a:moveTo>
                <a:lnTo>
                  <a:pt x="300037" y="0"/>
                </a:lnTo>
              </a:path>
            </a:pathLst>
          </a:custGeom>
          <a:ln w="74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/>
          <p:nvPr/>
        </p:nvSpPr>
        <p:spPr>
          <a:xfrm>
            <a:off x="4529901" y="3475013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4" h="0">
                <a:moveTo>
                  <a:pt x="0" y="0"/>
                </a:moveTo>
                <a:lnTo>
                  <a:pt x="300037" y="0"/>
                </a:lnTo>
              </a:path>
            </a:pathLst>
          </a:custGeom>
          <a:ln w="74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/>
          <p:nvPr/>
        </p:nvSpPr>
        <p:spPr>
          <a:xfrm>
            <a:off x="5127991" y="3475013"/>
            <a:ext cx="255270" cy="0"/>
          </a:xfrm>
          <a:custGeom>
            <a:avLst/>
            <a:gdLst/>
            <a:ahLst/>
            <a:cxnLst/>
            <a:rect l="l" t="t" r="r" b="b"/>
            <a:pathLst>
              <a:path w="255270" h="0">
                <a:moveTo>
                  <a:pt x="0" y="0"/>
                </a:moveTo>
                <a:lnTo>
                  <a:pt x="255190" y="0"/>
                </a:lnTo>
              </a:path>
            </a:pathLst>
          </a:custGeom>
          <a:ln w="74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/>
          <p:nvPr/>
        </p:nvSpPr>
        <p:spPr>
          <a:xfrm>
            <a:off x="2686019" y="3964039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4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/>
          <p:nvPr/>
        </p:nvSpPr>
        <p:spPr>
          <a:xfrm>
            <a:off x="3236485" y="3964039"/>
            <a:ext cx="255270" cy="0"/>
          </a:xfrm>
          <a:custGeom>
            <a:avLst/>
            <a:gdLst/>
            <a:ahLst/>
            <a:cxnLst/>
            <a:rect l="l" t="t" r="r" b="b"/>
            <a:pathLst>
              <a:path w="255270" h="0">
                <a:moveTo>
                  <a:pt x="0" y="0"/>
                </a:moveTo>
                <a:lnTo>
                  <a:pt x="255190" y="0"/>
                </a:lnTo>
              </a:path>
            </a:pathLst>
          </a:custGeom>
          <a:ln w="74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2" name="object 62"/>
          <p:cNvSpPr/>
          <p:nvPr/>
        </p:nvSpPr>
        <p:spPr>
          <a:xfrm>
            <a:off x="3877438" y="3964039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4" h="0">
                <a:moveTo>
                  <a:pt x="0" y="0"/>
                </a:moveTo>
                <a:lnTo>
                  <a:pt x="300037" y="0"/>
                </a:lnTo>
              </a:path>
            </a:pathLst>
          </a:custGeom>
          <a:ln w="747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aphicFrame>
        <p:nvGraphicFramePr>
          <p:cNvPr id="63" name="object 63"/>
          <p:cNvGraphicFramePr>
            <a:graphicFrameLocks noGrp="1"/>
          </p:cNvGraphicFramePr>
          <p:nvPr/>
        </p:nvGraphicFramePr>
        <p:xfrm>
          <a:off x="2557234" y="3739197"/>
          <a:ext cx="2210435" cy="4470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14525"/>
                <a:gridCol w="284480"/>
              </a:tblGrid>
              <a:tr h="221104">
                <a:tc rowSpan="2">
                  <a:txBody>
                    <a:bodyPr/>
                    <a:lstStyle/>
                    <a:p>
                      <a:pPr marL="132080">
                        <a:lnSpc>
                          <a:spcPts val="1065"/>
                        </a:lnSpc>
                        <a:spcBef>
                          <a:spcPts val="135"/>
                        </a:spcBef>
                        <a:tabLst>
                          <a:tab pos="592455" algn="l"/>
                          <a:tab pos="1345565" algn="l"/>
                          <a:tab pos="1831339" algn="l"/>
                        </a:tabLst>
                      </a:pPr>
                      <a:r>
                        <a:rPr dirty="0" sz="1150" spc="10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sz="1150" spc="10" i="1">
                          <a:latin typeface="Times New Roman"/>
                          <a:cs typeface="Times New Roman"/>
                        </a:rPr>
                        <a:t>f	</a:t>
                      </a:r>
                      <a:r>
                        <a:rPr dirty="0" baseline="-17094" sz="975" spc="3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-17094" sz="975" spc="292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50" spc="55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baseline="47008" sz="975" spc="82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7008" sz="975" spc="179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50" spc="10" i="1">
                          <a:latin typeface="Times New Roman"/>
                          <a:cs typeface="Times New Roman"/>
                        </a:rPr>
                        <a:t>f	</a:t>
                      </a:r>
                      <a:r>
                        <a:rPr dirty="0" sz="1150" spc="55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baseline="47008" sz="975" spc="82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7008" sz="975" spc="179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50" spc="10" i="1">
                          <a:latin typeface="Times New Roman"/>
                          <a:cs typeface="Times New Roman"/>
                        </a:rPr>
                        <a:t>f	</a:t>
                      </a:r>
                      <a:r>
                        <a:rPr dirty="0" baseline="-17094" sz="975" spc="30">
                          <a:latin typeface="Times New Roman"/>
                          <a:cs typeface="Times New Roman"/>
                        </a:rPr>
                        <a:t>2</a:t>
                      </a:r>
                      <a:endParaRPr baseline="-17094" sz="975">
                        <a:latin typeface="Times New Roman"/>
                        <a:cs typeface="Times New Roman"/>
                      </a:endParaRPr>
                    </a:p>
                    <a:p>
                      <a:pPr marL="27305">
                        <a:lnSpc>
                          <a:spcPts val="1065"/>
                        </a:lnSpc>
                      </a:pPr>
                      <a:r>
                        <a:rPr dirty="0" sz="115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z="1150" spc="-3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45893" sz="1725" spc="-22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baseline="-45893" sz="1725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-45893" sz="1725" spc="7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5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150" spc="-7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50" spc="-2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sz="1150" i="1">
                          <a:latin typeface="Times New Roman"/>
                          <a:cs typeface="Times New Roman"/>
                        </a:rPr>
                        <a:t>u</a:t>
                      </a:r>
                      <a:r>
                        <a:rPr dirty="0" sz="1150" i="1"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z="1150" spc="5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45893" sz="1725" spc="-22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baseline="-45893" sz="1725" spc="82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-34188" sz="975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-34188" sz="975"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baseline="-34188" sz="975" spc="82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5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150" spc="-7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50" spc="-2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sz="1150" i="1">
                          <a:latin typeface="Times New Roman"/>
                          <a:cs typeface="Times New Roman"/>
                        </a:rPr>
                        <a:t>uv</a:t>
                      </a:r>
                      <a:r>
                        <a:rPr dirty="0" sz="1150" spc="-3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45893" sz="1725" spc="-22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baseline="-45893" sz="1725" spc="-15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-45893" sz="1725" spc="-22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baseline="-45893" sz="172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-45893" sz="1725" spc="6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5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150" spc="-8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50" i="1">
                          <a:latin typeface="Times New Roman"/>
                          <a:cs typeface="Times New Roman"/>
                        </a:rPr>
                        <a:t>v</a:t>
                      </a:r>
                      <a:endParaRPr sz="11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17145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985">
                        <a:lnSpc>
                          <a:spcPct val="100000"/>
                        </a:lnSpc>
                        <a:spcBef>
                          <a:spcPts val="135"/>
                        </a:spcBef>
                      </a:pPr>
                      <a:r>
                        <a:rPr dirty="0" sz="1150" spc="55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baseline="47008" sz="975" spc="82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7008" sz="975" spc="112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50" spc="10" i="1">
                          <a:latin typeface="Times New Roman"/>
                          <a:cs typeface="Times New Roman"/>
                        </a:rPr>
                        <a:t>f</a:t>
                      </a:r>
                      <a:endParaRPr sz="11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17145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17957"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17145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2225">
                        <a:lnSpc>
                          <a:spcPct val="100000"/>
                        </a:lnSpc>
                        <a:spcBef>
                          <a:spcPts val="75"/>
                        </a:spcBef>
                      </a:pPr>
                      <a:r>
                        <a:rPr dirty="0" sz="1150" spc="40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sz="1150" spc="4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7008" sz="975" spc="60">
                          <a:latin typeface="Times New Roman"/>
                          <a:cs typeface="Times New Roman"/>
                        </a:rPr>
                        <a:t>2</a:t>
                      </a:r>
                      <a:endParaRPr baseline="47008" sz="975">
                        <a:latin typeface="Times New Roman"/>
                        <a:cs typeface="Times New Roman"/>
                      </a:endParaRPr>
                    </a:p>
                  </a:txBody>
                  <a:tcPr marL="0" marR="0" marB="0" marT="9525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64" name="object 64"/>
          <p:cNvSpPr txBox="1"/>
          <p:nvPr/>
        </p:nvSpPr>
        <p:spPr>
          <a:xfrm>
            <a:off x="3542080" y="2992563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5412135" y="2992563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4709289" y="2783264"/>
            <a:ext cx="90678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40"/>
              </a:spcBef>
              <a:tabLst>
                <a:tab pos="548640" algn="l"/>
              </a:tabLst>
            </a:pPr>
            <a:r>
              <a:rPr dirty="0" sz="1150" spc="55">
                <a:latin typeface="Symbol"/>
                <a:cs typeface="Symbol"/>
              </a:rPr>
              <a:t></a:t>
            </a:r>
            <a:r>
              <a:rPr dirty="0" baseline="47008" sz="975" spc="82">
                <a:latin typeface="Times New Roman"/>
                <a:cs typeface="Times New Roman"/>
              </a:rPr>
              <a:t>2</a:t>
            </a:r>
            <a:r>
              <a:rPr dirty="0" baseline="47008" sz="975" spc="179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f	</a:t>
            </a:r>
            <a:r>
              <a:rPr dirty="0" sz="1150" spc="55">
                <a:latin typeface="Symbol"/>
                <a:cs typeface="Symbol"/>
              </a:rPr>
              <a:t></a:t>
            </a:r>
            <a:r>
              <a:rPr dirty="0" baseline="47008" sz="975" spc="82">
                <a:latin typeface="Times New Roman"/>
                <a:cs typeface="Times New Roman"/>
              </a:rPr>
              <a:t>2</a:t>
            </a:r>
            <a:r>
              <a:rPr dirty="0" baseline="47008" sz="975" spc="142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f</a:t>
            </a:r>
            <a:r>
              <a:rPr dirty="0" sz="1150" spc="100" i="1">
                <a:latin typeface="Times New Roman"/>
                <a:cs typeface="Times New Roman"/>
              </a:rPr>
              <a:t> </a:t>
            </a:r>
            <a:r>
              <a:rPr dirty="0" baseline="2415" sz="1725" spc="22">
                <a:latin typeface="Symbol"/>
                <a:cs typeface="Symbol"/>
              </a:rPr>
              <a:t></a:t>
            </a:r>
            <a:endParaRPr baseline="2415" sz="1725">
              <a:latin typeface="Symbol"/>
              <a:cs typeface="Symbo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3188863" y="3467034"/>
            <a:ext cx="26924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40"/>
              </a:spcBef>
            </a:pPr>
            <a:r>
              <a:rPr dirty="0" sz="1150" spc="35">
                <a:latin typeface="Symbol"/>
                <a:cs typeface="Symbol"/>
              </a:rPr>
              <a:t></a:t>
            </a:r>
            <a:r>
              <a:rPr dirty="0" sz="1150" spc="35" i="1">
                <a:latin typeface="Times New Roman"/>
                <a:cs typeface="Times New Roman"/>
              </a:rPr>
              <a:t>x</a:t>
            </a:r>
            <a:r>
              <a:rPr dirty="0" baseline="47008" sz="975" spc="52">
                <a:latin typeface="Times New Roman"/>
                <a:cs typeface="Times New Roman"/>
              </a:rPr>
              <a:t>2</a:t>
            </a:r>
            <a:endParaRPr baseline="47008" sz="975">
              <a:latin typeface="Times New Roman"/>
              <a:cs typeface="Times New Roman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2257794" y="2968564"/>
            <a:ext cx="146050" cy="14541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750" spc="55" i="1">
                <a:latin typeface="Times New Roman"/>
                <a:cs typeface="Times New Roman"/>
              </a:rPr>
              <a:t>uu</a:t>
            </a:r>
            <a:r>
              <a:rPr dirty="0" sz="750" spc="-110" i="1">
                <a:latin typeface="Times New Roman"/>
                <a:cs typeface="Times New Roman"/>
              </a:rPr>
              <a:t> 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5035917" y="2878473"/>
            <a:ext cx="20320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1920" indent="-109855">
              <a:lnSpc>
                <a:spcPct val="100000"/>
              </a:lnSpc>
              <a:spcBef>
                <a:spcPts val="140"/>
              </a:spcBef>
              <a:buFont typeface="Symbol"/>
              <a:buChar char=""/>
              <a:tabLst>
                <a:tab pos="122555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v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3393255" y="2996499"/>
            <a:ext cx="16700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50" spc="5">
                <a:latin typeface="Symbol"/>
                <a:cs typeface="Symbol"/>
              </a:rPr>
              <a:t>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2647130" y="3253798"/>
            <a:ext cx="14160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50" spc="5">
                <a:latin typeface="Symbol"/>
                <a:cs typeface="Symbol"/>
              </a:rPr>
              <a:t></a:t>
            </a:r>
            <a:r>
              <a:rPr dirty="0" sz="1150" spc="10" i="1">
                <a:latin typeface="Times New Roman"/>
                <a:cs typeface="Times New Roman"/>
              </a:rPr>
              <a:t>f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3082500" y="3253798"/>
            <a:ext cx="37338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40"/>
              </a:spcBef>
            </a:pPr>
            <a:r>
              <a:rPr dirty="0" baseline="-17094" sz="975" spc="30">
                <a:latin typeface="Times New Roman"/>
                <a:cs typeface="Times New Roman"/>
              </a:rPr>
              <a:t>2</a:t>
            </a:r>
            <a:r>
              <a:rPr dirty="0" baseline="-17094" sz="975" spc="232">
                <a:latin typeface="Times New Roman"/>
                <a:cs typeface="Times New Roman"/>
              </a:rPr>
              <a:t> </a:t>
            </a:r>
            <a:r>
              <a:rPr dirty="0" sz="1150" spc="55">
                <a:latin typeface="Symbol"/>
                <a:cs typeface="Symbol"/>
              </a:rPr>
              <a:t></a:t>
            </a:r>
            <a:r>
              <a:rPr dirty="0" baseline="47008" sz="975" spc="82">
                <a:latin typeface="Times New Roman"/>
                <a:cs typeface="Times New Roman"/>
              </a:rPr>
              <a:t>2</a:t>
            </a:r>
            <a:r>
              <a:rPr dirty="0" baseline="47008" sz="975" spc="127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f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2423293" y="3349006"/>
            <a:ext cx="69977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  <a:tabLst>
                <a:tab pos="424180" algn="l"/>
              </a:tabLst>
            </a:pP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4</a:t>
            </a:r>
            <a:r>
              <a:rPr dirty="0" sz="1150" spc="25" i="1">
                <a:latin typeface="Times New Roman"/>
                <a:cs typeface="Times New Roman"/>
              </a:rPr>
              <a:t>u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2650703" y="3467034"/>
            <a:ext cx="16700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50" spc="5">
                <a:latin typeface="Symbol"/>
                <a:cs typeface="Symbol"/>
              </a:rPr>
              <a:t>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3838554" y="3467034"/>
            <a:ext cx="30988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50" spc="5">
                <a:latin typeface="Symbol"/>
                <a:cs typeface="Symbol"/>
              </a:rPr>
              <a:t></a:t>
            </a:r>
            <a:r>
              <a:rPr dirty="0" sz="1150" spc="30" i="1">
                <a:latin typeface="Times New Roman"/>
                <a:cs typeface="Times New Roman"/>
              </a:rPr>
              <a:t>y</a:t>
            </a:r>
            <a:r>
              <a:rPr dirty="0" sz="1150" spc="5">
                <a:latin typeface="Symbol"/>
                <a:cs typeface="Symbol"/>
              </a:rPr>
              <a:t>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3125760" y="2776576"/>
            <a:ext cx="8445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50" spc="15">
                <a:latin typeface="Symbol"/>
                <a:cs typeface="Symbol"/>
              </a:rPr>
              <a:t>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4461304" y="2776576"/>
            <a:ext cx="8445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50" spc="15">
                <a:latin typeface="Symbol"/>
                <a:cs typeface="Symbol"/>
              </a:rPr>
              <a:t>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2647129" y="2783264"/>
            <a:ext cx="14160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50" spc="5">
                <a:latin typeface="Symbol"/>
                <a:cs typeface="Symbol"/>
              </a:rPr>
              <a:t></a:t>
            </a:r>
            <a:r>
              <a:rPr dirty="0" sz="1150" spc="10" i="1">
                <a:latin typeface="Times New Roman"/>
                <a:cs typeface="Times New Roman"/>
              </a:rPr>
              <a:t>f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3338492" y="2783264"/>
            <a:ext cx="95440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40"/>
              </a:spcBef>
              <a:tabLst>
                <a:tab pos="561340" algn="l"/>
              </a:tabLst>
            </a:pPr>
            <a:r>
              <a:rPr dirty="0" sz="1150" spc="55">
                <a:latin typeface="Symbol"/>
                <a:cs typeface="Symbol"/>
              </a:rPr>
              <a:t></a:t>
            </a:r>
            <a:r>
              <a:rPr dirty="0" baseline="47008" sz="975" spc="82">
                <a:latin typeface="Times New Roman"/>
                <a:cs typeface="Times New Roman"/>
              </a:rPr>
              <a:t>2</a:t>
            </a:r>
            <a:r>
              <a:rPr dirty="0" baseline="47008" sz="975" spc="179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f	</a:t>
            </a:r>
            <a:r>
              <a:rPr dirty="0" sz="1150" spc="55">
                <a:latin typeface="Symbol"/>
                <a:cs typeface="Symbol"/>
              </a:rPr>
              <a:t></a:t>
            </a:r>
            <a:r>
              <a:rPr dirty="0" baseline="47008" sz="975" spc="82">
                <a:latin typeface="Times New Roman"/>
                <a:cs typeface="Times New Roman"/>
              </a:rPr>
              <a:t>2</a:t>
            </a:r>
            <a:r>
              <a:rPr dirty="0" baseline="47008" sz="975" spc="142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f</a:t>
            </a:r>
            <a:r>
              <a:rPr dirty="0" sz="1150" spc="270" i="1">
                <a:latin typeface="Times New Roman"/>
                <a:cs typeface="Times New Roman"/>
              </a:rPr>
              <a:t> </a:t>
            </a:r>
            <a:r>
              <a:rPr dirty="0" baseline="2415" sz="1725" spc="22">
                <a:latin typeface="Symbol"/>
                <a:cs typeface="Symbol"/>
              </a:rPr>
              <a:t></a:t>
            </a:r>
            <a:endParaRPr baseline="2415" sz="1725">
              <a:latin typeface="Symbol"/>
              <a:cs typeface="Symbol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2211360" y="2878471"/>
            <a:ext cx="115506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  <a:tabLst>
                <a:tab pos="224154" algn="l"/>
                <a:tab pos="636270" algn="l"/>
              </a:tabLst>
            </a:pPr>
            <a:r>
              <a:rPr dirty="0" sz="1150" spc="10" i="1">
                <a:latin typeface="Times New Roman"/>
                <a:cs typeface="Times New Roman"/>
              </a:rPr>
              <a:t>f</a:t>
            </a:r>
            <a:r>
              <a:rPr dirty="0" sz="1150" spc="10" i="1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2</a:t>
            </a:r>
            <a:r>
              <a:rPr dirty="0" sz="1150" spc="25" i="1">
                <a:latin typeface="Times New Roman"/>
                <a:cs typeface="Times New Roman"/>
              </a:rPr>
              <a:t>u</a:t>
            </a:r>
            <a:r>
              <a:rPr dirty="0" sz="1150" i="1">
                <a:latin typeface="Times New Roman"/>
                <a:cs typeface="Times New Roman"/>
              </a:rPr>
              <a:t>  </a:t>
            </a:r>
            <a:r>
              <a:rPr dirty="0" sz="1150" spc="-125" i="1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2</a:t>
            </a:r>
            <a:r>
              <a:rPr dirty="0" sz="1150" spc="25" i="1">
                <a:latin typeface="Times New Roman"/>
                <a:cs typeface="Times New Roman"/>
              </a:rPr>
              <a:t>u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3655584" y="2878473"/>
            <a:ext cx="20320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1920" indent="-109855">
              <a:lnSpc>
                <a:spcPct val="100000"/>
              </a:lnSpc>
              <a:spcBef>
                <a:spcPts val="140"/>
              </a:spcBef>
              <a:buFont typeface="Symbol"/>
              <a:buChar char=""/>
              <a:tabLst>
                <a:tab pos="122555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v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4258844" y="2878473"/>
            <a:ext cx="44323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1920" indent="-109855">
              <a:lnSpc>
                <a:spcPct val="100000"/>
              </a:lnSpc>
              <a:spcBef>
                <a:spcPts val="140"/>
              </a:spcBef>
              <a:buFont typeface="Symbol"/>
              <a:buChar char=""/>
              <a:tabLst>
                <a:tab pos="122555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v 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2</a:t>
            </a:r>
            <a:r>
              <a:rPr dirty="0" sz="1150" spc="15" i="1">
                <a:latin typeface="Times New Roman"/>
                <a:cs typeface="Times New Roman"/>
              </a:rPr>
              <a:t>u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3125762" y="2921357"/>
            <a:ext cx="8445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50" spc="15">
                <a:latin typeface="Symbol"/>
                <a:cs typeface="Symbol"/>
              </a:rPr>
              <a:t>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4170801" y="2921357"/>
            <a:ext cx="37465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  <a:tabLst>
                <a:tab pos="302895" algn="l"/>
              </a:tabLst>
            </a:pPr>
            <a:r>
              <a:rPr dirty="0" sz="1150" spc="15">
                <a:latin typeface="Symbol"/>
                <a:cs typeface="Symbol"/>
              </a:rPr>
              <a:t></a:t>
            </a:r>
            <a:r>
              <a:rPr dirty="0" sz="1150" spc="15">
                <a:latin typeface="Times New Roman"/>
                <a:cs typeface="Times New Roman"/>
              </a:rPr>
              <a:t>	</a:t>
            </a:r>
            <a:r>
              <a:rPr dirty="0" sz="1150" spc="15">
                <a:latin typeface="Symbol"/>
                <a:cs typeface="Symbol"/>
              </a:rPr>
              <a:t>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2650702" y="2996499"/>
            <a:ext cx="16700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50" spc="5">
                <a:latin typeface="Symbol"/>
                <a:cs typeface="Symbol"/>
              </a:rPr>
              <a:t>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5506344" y="2921357"/>
            <a:ext cx="8445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50" spc="15">
                <a:latin typeface="Symbol"/>
                <a:cs typeface="Symbol"/>
              </a:rPr>
              <a:t>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4712079" y="2996499"/>
            <a:ext cx="71628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  <a:tabLst>
                <a:tab pos="561340" algn="l"/>
              </a:tabLst>
            </a:pPr>
            <a:r>
              <a:rPr dirty="0" sz="1150" spc="5">
                <a:latin typeface="Symbol"/>
                <a:cs typeface="Symbol"/>
              </a:rPr>
              <a:t></a:t>
            </a:r>
            <a:r>
              <a:rPr dirty="0" sz="1150" spc="10" i="1">
                <a:latin typeface="Times New Roman"/>
                <a:cs typeface="Times New Roman"/>
              </a:rPr>
              <a:t>x</a:t>
            </a:r>
            <a:r>
              <a:rPr dirty="0" sz="1150" spc="5">
                <a:latin typeface="Symbol"/>
                <a:cs typeface="Symbol"/>
              </a:rPr>
              <a:t>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i="1">
                <a:latin typeface="Times New Roman"/>
                <a:cs typeface="Times New Roman"/>
              </a:rPr>
              <a:t>	</a:t>
            </a:r>
            <a:r>
              <a:rPr dirty="0" sz="1150" spc="5">
                <a:latin typeface="Symbol"/>
                <a:cs typeface="Symbol"/>
              </a:rPr>
              <a:t>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3125762" y="3032299"/>
            <a:ext cx="8445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50" spc="15">
                <a:latin typeface="Symbol"/>
                <a:cs typeface="Symbol"/>
              </a:rPr>
              <a:t>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4170801" y="3032299"/>
            <a:ext cx="37465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  <a:tabLst>
                <a:tab pos="302895" algn="l"/>
              </a:tabLst>
            </a:pPr>
            <a:r>
              <a:rPr dirty="0" sz="1150" spc="15">
                <a:latin typeface="Symbol"/>
                <a:cs typeface="Symbol"/>
              </a:rPr>
              <a:t></a:t>
            </a:r>
            <a:r>
              <a:rPr dirty="0" sz="1150" spc="15">
                <a:latin typeface="Times New Roman"/>
                <a:cs typeface="Times New Roman"/>
              </a:rPr>
              <a:t>	</a:t>
            </a:r>
            <a:r>
              <a:rPr dirty="0" sz="1150" spc="15">
                <a:latin typeface="Symbol"/>
                <a:cs typeface="Symbol"/>
              </a:rPr>
              <a:t>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3823058" y="2920490"/>
            <a:ext cx="377825" cy="540385"/>
          </a:xfrm>
          <a:prstGeom prst="rect">
            <a:avLst/>
          </a:prstGeom>
        </p:spPr>
        <p:txBody>
          <a:bodyPr wrap="square" lIns="0" tIns="93345" rIns="0" bIns="0" rtlCol="0" vert="horz">
            <a:spAutoFit/>
          </a:bodyPr>
          <a:lstStyle/>
          <a:p>
            <a:pPr marL="54610">
              <a:lnSpc>
                <a:spcPct val="100000"/>
              </a:lnSpc>
              <a:spcBef>
                <a:spcPts val="735"/>
              </a:spcBef>
            </a:pPr>
            <a:r>
              <a:rPr dirty="0" sz="1150" spc="15">
                <a:latin typeface="Symbol"/>
                <a:cs typeface="Symbol"/>
              </a:rPr>
              <a:t></a:t>
            </a:r>
            <a:r>
              <a:rPr dirty="0" sz="1150" spc="15" i="1">
                <a:latin typeface="Times New Roman"/>
                <a:cs typeface="Times New Roman"/>
              </a:rPr>
              <a:t>y</a:t>
            </a:r>
            <a:r>
              <a:rPr dirty="0" sz="1150" spc="15">
                <a:latin typeface="Symbol"/>
                <a:cs typeface="Symbol"/>
              </a:rPr>
              <a:t></a:t>
            </a:r>
            <a:r>
              <a:rPr dirty="0" sz="1150" spc="15" i="1">
                <a:latin typeface="Times New Roman"/>
                <a:cs typeface="Times New Roman"/>
              </a:rPr>
              <a:t>x</a:t>
            </a:r>
            <a:endParaRPr sz="115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  <a:spcBef>
                <a:spcPts val="650"/>
              </a:spcBef>
            </a:pPr>
            <a:r>
              <a:rPr dirty="0" sz="1150" spc="55">
                <a:latin typeface="Symbol"/>
                <a:cs typeface="Symbol"/>
              </a:rPr>
              <a:t></a:t>
            </a:r>
            <a:r>
              <a:rPr dirty="0" baseline="47008" sz="975" spc="82">
                <a:latin typeface="Times New Roman"/>
                <a:cs typeface="Times New Roman"/>
              </a:rPr>
              <a:t>2</a:t>
            </a:r>
            <a:r>
              <a:rPr dirty="0" baseline="47008" sz="975" spc="112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f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4521558" y="3253798"/>
            <a:ext cx="85915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40"/>
              </a:spcBef>
              <a:tabLst>
                <a:tab pos="523240" algn="l"/>
              </a:tabLst>
            </a:pPr>
            <a:r>
              <a:rPr dirty="0" sz="1150" spc="55">
                <a:latin typeface="Symbol"/>
                <a:cs typeface="Symbol"/>
              </a:rPr>
              <a:t></a:t>
            </a:r>
            <a:r>
              <a:rPr dirty="0" baseline="47008" sz="975" spc="82">
                <a:latin typeface="Times New Roman"/>
                <a:cs typeface="Times New Roman"/>
              </a:rPr>
              <a:t>2</a:t>
            </a:r>
            <a:r>
              <a:rPr dirty="0" baseline="47008" sz="975" spc="179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f	</a:t>
            </a:r>
            <a:r>
              <a:rPr dirty="0" baseline="-17094" sz="975" spc="30">
                <a:latin typeface="Times New Roman"/>
                <a:cs typeface="Times New Roman"/>
              </a:rPr>
              <a:t>2</a:t>
            </a:r>
            <a:r>
              <a:rPr dirty="0" baseline="-17094" sz="975" spc="240">
                <a:latin typeface="Times New Roman"/>
                <a:cs typeface="Times New Roman"/>
              </a:rPr>
              <a:t> </a:t>
            </a:r>
            <a:r>
              <a:rPr dirty="0" sz="1150" spc="55">
                <a:latin typeface="Symbol"/>
                <a:cs typeface="Symbol"/>
              </a:rPr>
              <a:t></a:t>
            </a:r>
            <a:r>
              <a:rPr dirty="0" baseline="47008" sz="975" spc="82">
                <a:latin typeface="Times New Roman"/>
                <a:cs typeface="Times New Roman"/>
              </a:rPr>
              <a:t>2</a:t>
            </a:r>
            <a:r>
              <a:rPr dirty="0" baseline="47008" sz="975" spc="135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f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3476606" y="3349006"/>
            <a:ext cx="35496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4460" indent="-112395">
              <a:lnSpc>
                <a:spcPct val="100000"/>
              </a:lnSpc>
              <a:spcBef>
                <a:spcPts val="140"/>
              </a:spcBef>
              <a:buFont typeface="Symbol"/>
              <a:buChar char=""/>
              <a:tabLst>
                <a:tab pos="125095" algn="l"/>
              </a:tabLst>
            </a:pPr>
            <a:r>
              <a:rPr dirty="0" sz="1150" spc="5">
                <a:latin typeface="Times New Roman"/>
                <a:cs typeface="Times New Roman"/>
              </a:rPr>
              <a:t>2</a:t>
            </a:r>
            <a:r>
              <a:rPr dirty="0" sz="1150" spc="20" i="1">
                <a:latin typeface="Times New Roman"/>
                <a:cs typeface="Times New Roman"/>
              </a:rPr>
              <a:t>uv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4162431" y="3349006"/>
            <a:ext cx="35496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4460" indent="-112395">
              <a:lnSpc>
                <a:spcPct val="100000"/>
              </a:lnSpc>
              <a:spcBef>
                <a:spcPts val="140"/>
              </a:spcBef>
              <a:buFont typeface="Symbol"/>
              <a:buChar char=""/>
              <a:tabLst>
                <a:tab pos="125095" algn="l"/>
              </a:tabLst>
            </a:pPr>
            <a:r>
              <a:rPr dirty="0" sz="1150" spc="5">
                <a:latin typeface="Times New Roman"/>
                <a:cs typeface="Times New Roman"/>
              </a:rPr>
              <a:t>2</a:t>
            </a:r>
            <a:r>
              <a:rPr dirty="0" sz="1150" spc="20" i="1">
                <a:latin typeface="Times New Roman"/>
                <a:cs typeface="Times New Roman"/>
              </a:rPr>
              <a:t>uv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4848258" y="3349006"/>
            <a:ext cx="20256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1920" indent="-109855">
              <a:lnSpc>
                <a:spcPct val="100000"/>
              </a:lnSpc>
              <a:spcBef>
                <a:spcPts val="140"/>
              </a:spcBef>
              <a:buFont typeface="Symbol"/>
              <a:buChar char=""/>
              <a:tabLst>
                <a:tab pos="122555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v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4498954" y="3467034"/>
            <a:ext cx="89789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40"/>
              </a:spcBef>
              <a:tabLst>
                <a:tab pos="651510" algn="l"/>
              </a:tabLst>
            </a:pPr>
            <a:r>
              <a:rPr dirty="0" sz="1150" spc="10">
                <a:latin typeface="Symbol"/>
                <a:cs typeface="Symbol"/>
              </a:rPr>
              <a:t></a:t>
            </a:r>
            <a:r>
              <a:rPr dirty="0" sz="1150" spc="10" i="1">
                <a:latin typeface="Times New Roman"/>
                <a:cs typeface="Times New Roman"/>
              </a:rPr>
              <a:t>x</a:t>
            </a:r>
            <a:r>
              <a:rPr dirty="0" sz="1150" spc="10">
                <a:latin typeface="Symbol"/>
                <a:cs typeface="Symbol"/>
              </a:rPr>
              <a:t></a:t>
            </a:r>
            <a:r>
              <a:rPr dirty="0" sz="1150" spc="10" i="1">
                <a:latin typeface="Times New Roman"/>
                <a:cs typeface="Times New Roman"/>
              </a:rPr>
              <a:t>y	</a:t>
            </a:r>
            <a:r>
              <a:rPr dirty="0" sz="1150" spc="40">
                <a:latin typeface="Symbol"/>
                <a:cs typeface="Symbol"/>
              </a:rPr>
              <a:t></a:t>
            </a:r>
            <a:r>
              <a:rPr dirty="0" sz="1150" spc="40" i="1">
                <a:latin typeface="Times New Roman"/>
                <a:cs typeface="Times New Roman"/>
              </a:rPr>
              <a:t>y</a:t>
            </a:r>
            <a:r>
              <a:rPr dirty="0" baseline="47008" sz="975" spc="60">
                <a:latin typeface="Times New Roman"/>
                <a:cs typeface="Times New Roman"/>
              </a:rPr>
              <a:t>2</a:t>
            </a:r>
            <a:endParaRPr baseline="47008" sz="975">
              <a:latin typeface="Times New Roman"/>
              <a:cs typeface="Times New Roman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5506344" y="3032299"/>
            <a:ext cx="8445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50" spc="15">
                <a:latin typeface="Symbol"/>
                <a:cs typeface="Symbol"/>
              </a:rPr>
              <a:t>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901700" y="3838033"/>
            <a:ext cx="5970905" cy="110426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534160">
              <a:lnSpc>
                <a:spcPct val="100000"/>
              </a:lnSpc>
              <a:spcBef>
                <a:spcPts val="140"/>
              </a:spcBef>
            </a:pPr>
            <a:r>
              <a:rPr dirty="0" sz="1150" spc="25">
                <a:latin typeface="Symbol"/>
                <a:cs typeface="Symbol"/>
              </a:rPr>
              <a:t></a:t>
            </a:r>
            <a:endParaRPr sz="1150">
              <a:latin typeface="Symbol"/>
              <a:cs typeface="Symbol"/>
            </a:endParaRPr>
          </a:p>
          <a:p>
            <a:pPr>
              <a:lnSpc>
                <a:spcPct val="100000"/>
              </a:lnSpc>
            </a:pPr>
            <a:endParaRPr sz="1400">
              <a:latin typeface="Symbol"/>
              <a:cs typeface="Symbol"/>
            </a:endParaRPr>
          </a:p>
          <a:p>
            <a:pPr marL="12700" marR="5080">
              <a:lnSpc>
                <a:spcPct val="109500"/>
              </a:lnSpc>
              <a:spcBef>
                <a:spcPts val="101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mixed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-5">
                <a:latin typeface="Calibri"/>
                <a:cs typeface="Calibri"/>
              </a:rPr>
              <a:t> partial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are equal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 </a:t>
            </a:r>
            <a:r>
              <a:rPr dirty="0" sz="1100" spc="-5">
                <a:latin typeface="Calibri"/>
                <a:cs typeface="Calibri"/>
              </a:rPr>
              <a:t> combined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those</a:t>
            </a:r>
            <a:r>
              <a:rPr dirty="0" sz="1100">
                <a:latin typeface="Calibri"/>
                <a:cs typeface="Calibri"/>
              </a:rPr>
              <a:t> terms.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can’t assume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 </a:t>
            </a: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want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assume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answer.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8" name="object 98"/>
          <p:cNvSpPr/>
          <p:nvPr/>
        </p:nvSpPr>
        <p:spPr>
          <a:xfrm>
            <a:off x="896111" y="5148071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016550" y="4115150"/>
            <a:ext cx="145312" cy="203624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34786" y="4022449"/>
            <a:ext cx="144439" cy="20105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183550" y="4022449"/>
            <a:ext cx="212105" cy="201054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3672471" y="4084382"/>
            <a:ext cx="285750" cy="242570"/>
          </a:xfrm>
          <a:custGeom>
            <a:avLst/>
            <a:gdLst/>
            <a:ahLst/>
            <a:cxnLst/>
            <a:rect l="l" t="t" r="r" b="b"/>
            <a:pathLst>
              <a:path w="285750" h="242570">
                <a:moveTo>
                  <a:pt x="242580" y="0"/>
                </a:moveTo>
                <a:lnTo>
                  <a:pt x="42883" y="0"/>
                </a:lnTo>
                <a:lnTo>
                  <a:pt x="19060" y="33849"/>
                </a:lnTo>
                <a:lnTo>
                  <a:pt x="4767" y="75593"/>
                </a:lnTo>
                <a:lnTo>
                  <a:pt x="2" y="121283"/>
                </a:lnTo>
                <a:lnTo>
                  <a:pt x="4767" y="166974"/>
                </a:lnTo>
                <a:lnTo>
                  <a:pt x="19060" y="208717"/>
                </a:lnTo>
                <a:lnTo>
                  <a:pt x="42883" y="242567"/>
                </a:lnTo>
                <a:lnTo>
                  <a:pt x="242580" y="242567"/>
                </a:lnTo>
                <a:lnTo>
                  <a:pt x="266403" y="208717"/>
                </a:lnTo>
                <a:lnTo>
                  <a:pt x="280696" y="166974"/>
                </a:lnTo>
                <a:lnTo>
                  <a:pt x="285461" y="121283"/>
                </a:lnTo>
                <a:lnTo>
                  <a:pt x="280696" y="75593"/>
                </a:lnTo>
                <a:lnTo>
                  <a:pt x="266403" y="33849"/>
                </a:lnTo>
                <a:lnTo>
                  <a:pt x="242580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881237" y="3836805"/>
            <a:ext cx="2480310" cy="187960"/>
          </a:xfrm>
          <a:custGeom>
            <a:avLst/>
            <a:gdLst/>
            <a:ahLst/>
            <a:cxnLst/>
            <a:rect l="l" t="t" r="r" b="b"/>
            <a:pathLst>
              <a:path w="2480310" h="187960">
                <a:moveTo>
                  <a:pt x="2446887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8"/>
                </a:lnTo>
                <a:lnTo>
                  <a:pt x="33162" y="187596"/>
                </a:lnTo>
                <a:lnTo>
                  <a:pt x="2446887" y="187596"/>
                </a:lnTo>
                <a:lnTo>
                  <a:pt x="2471759" y="145848"/>
                </a:lnTo>
                <a:lnTo>
                  <a:pt x="2480050" y="93798"/>
                </a:lnTo>
                <a:lnTo>
                  <a:pt x="2471759" y="41748"/>
                </a:lnTo>
                <a:lnTo>
                  <a:pt x="2446887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276553" y="3452809"/>
            <a:ext cx="141150" cy="186686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449463" y="3452809"/>
            <a:ext cx="141150" cy="186686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153014" y="3333748"/>
            <a:ext cx="149517" cy="186686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836895" y="3333748"/>
            <a:ext cx="149516" cy="186686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325866" y="3333748"/>
            <a:ext cx="149516" cy="186686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274204" y="3237704"/>
            <a:ext cx="141151" cy="186686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447084" y="3237704"/>
            <a:ext cx="141150" cy="186686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947950" y="3237704"/>
            <a:ext cx="141150" cy="186686"/>
          </a:xfrm>
          <a:prstGeom prst="rect">
            <a:avLst/>
          </a:prstGeom>
        </p:spPr>
      </p:pic>
      <p:sp>
        <p:nvSpPr>
          <p:cNvPr id="15" name="object 15"/>
          <p:cNvSpPr/>
          <p:nvPr/>
        </p:nvSpPr>
        <p:spPr>
          <a:xfrm>
            <a:off x="4348900" y="3450068"/>
            <a:ext cx="332740" cy="203200"/>
          </a:xfrm>
          <a:custGeom>
            <a:avLst/>
            <a:gdLst/>
            <a:ahLst/>
            <a:cxnLst/>
            <a:rect l="l" t="t" r="r" b="b"/>
            <a:pathLst>
              <a:path w="332739" h="203200">
                <a:moveTo>
                  <a:pt x="298039" y="0"/>
                </a:moveTo>
                <a:lnTo>
                  <a:pt x="34400" y="0"/>
                </a:lnTo>
                <a:lnTo>
                  <a:pt x="11468" y="34838"/>
                </a:lnTo>
                <a:lnTo>
                  <a:pt x="3" y="78225"/>
                </a:lnTo>
                <a:lnTo>
                  <a:pt x="3" y="124462"/>
                </a:lnTo>
                <a:lnTo>
                  <a:pt x="11468" y="167850"/>
                </a:lnTo>
                <a:lnTo>
                  <a:pt x="34400" y="202689"/>
                </a:lnTo>
                <a:lnTo>
                  <a:pt x="298039" y="202689"/>
                </a:lnTo>
                <a:lnTo>
                  <a:pt x="320971" y="167850"/>
                </a:lnTo>
                <a:lnTo>
                  <a:pt x="332436" y="124462"/>
                </a:lnTo>
                <a:lnTo>
                  <a:pt x="332436" y="78225"/>
                </a:lnTo>
                <a:lnTo>
                  <a:pt x="320971" y="34838"/>
                </a:lnTo>
                <a:lnTo>
                  <a:pt x="298039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6" name="object 16"/>
          <p:cNvGrpSpPr/>
          <p:nvPr/>
        </p:nvGrpSpPr>
        <p:grpSpPr>
          <a:xfrm>
            <a:off x="3968813" y="3450068"/>
            <a:ext cx="208915" cy="203200"/>
            <a:chOff x="3968813" y="3450068"/>
            <a:chExt cx="208915" cy="203200"/>
          </a:xfrm>
        </p:grpSpPr>
        <p:sp>
          <p:nvSpPr>
            <p:cNvPr id="17" name="object 17"/>
            <p:cNvSpPr/>
            <p:nvPr/>
          </p:nvSpPr>
          <p:spPr>
            <a:xfrm>
              <a:off x="4041102" y="3450068"/>
              <a:ext cx="136525" cy="203200"/>
            </a:xfrm>
            <a:custGeom>
              <a:avLst/>
              <a:gdLst/>
              <a:ahLst/>
              <a:cxnLst/>
              <a:rect l="l" t="t" r="r" b="b"/>
              <a:pathLst>
                <a:path w="136525" h="203200">
                  <a:moveTo>
                    <a:pt x="101940" y="0"/>
                  </a:moveTo>
                  <a:lnTo>
                    <a:pt x="34400" y="0"/>
                  </a:lnTo>
                  <a:lnTo>
                    <a:pt x="11468" y="34838"/>
                  </a:lnTo>
                  <a:lnTo>
                    <a:pt x="2" y="78225"/>
                  </a:lnTo>
                  <a:lnTo>
                    <a:pt x="2" y="124462"/>
                  </a:lnTo>
                  <a:lnTo>
                    <a:pt x="11468" y="167850"/>
                  </a:lnTo>
                  <a:lnTo>
                    <a:pt x="34400" y="202689"/>
                  </a:lnTo>
                  <a:lnTo>
                    <a:pt x="101940" y="202689"/>
                  </a:lnTo>
                  <a:lnTo>
                    <a:pt x="124872" y="167850"/>
                  </a:lnTo>
                  <a:lnTo>
                    <a:pt x="136338" y="124462"/>
                  </a:lnTo>
                  <a:lnTo>
                    <a:pt x="136338" y="78225"/>
                  </a:lnTo>
                  <a:lnTo>
                    <a:pt x="124872" y="34838"/>
                  </a:lnTo>
                  <a:lnTo>
                    <a:pt x="101940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3968813" y="3452810"/>
              <a:ext cx="141605" cy="186690"/>
            </a:xfrm>
            <a:custGeom>
              <a:avLst/>
              <a:gdLst/>
              <a:ahLst/>
              <a:cxnLst/>
              <a:rect l="l" t="t" r="r" b="b"/>
              <a:pathLst>
                <a:path w="141604" h="186689">
                  <a:moveTo>
                    <a:pt x="108152" y="0"/>
                  </a:moveTo>
                  <a:lnTo>
                    <a:pt x="33005" y="0"/>
                  </a:lnTo>
                  <a:lnTo>
                    <a:pt x="8253" y="41545"/>
                  </a:lnTo>
                  <a:lnTo>
                    <a:pt x="2" y="93343"/>
                  </a:lnTo>
                  <a:lnTo>
                    <a:pt x="8253" y="145141"/>
                  </a:lnTo>
                  <a:lnTo>
                    <a:pt x="33005" y="186686"/>
                  </a:lnTo>
                  <a:lnTo>
                    <a:pt x="108152" y="186686"/>
                  </a:lnTo>
                  <a:lnTo>
                    <a:pt x="132903" y="145141"/>
                  </a:lnTo>
                  <a:lnTo>
                    <a:pt x="141153" y="93343"/>
                  </a:lnTo>
                  <a:lnTo>
                    <a:pt x="132903" y="41545"/>
                  </a:lnTo>
                  <a:lnTo>
                    <a:pt x="108152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9" name="object 19"/>
          <p:cNvSpPr/>
          <p:nvPr/>
        </p:nvSpPr>
        <p:spPr>
          <a:xfrm>
            <a:off x="3521751" y="3450068"/>
            <a:ext cx="332740" cy="203200"/>
          </a:xfrm>
          <a:custGeom>
            <a:avLst/>
            <a:gdLst/>
            <a:ahLst/>
            <a:cxnLst/>
            <a:rect l="l" t="t" r="r" b="b"/>
            <a:pathLst>
              <a:path w="332739" h="203200">
                <a:moveTo>
                  <a:pt x="298037" y="0"/>
                </a:moveTo>
                <a:lnTo>
                  <a:pt x="34399" y="0"/>
                </a:lnTo>
                <a:lnTo>
                  <a:pt x="11468" y="34838"/>
                </a:lnTo>
                <a:lnTo>
                  <a:pt x="2" y="78225"/>
                </a:lnTo>
                <a:lnTo>
                  <a:pt x="2" y="124462"/>
                </a:lnTo>
                <a:lnTo>
                  <a:pt x="11468" y="167850"/>
                </a:lnTo>
                <a:lnTo>
                  <a:pt x="34399" y="202689"/>
                </a:lnTo>
                <a:lnTo>
                  <a:pt x="298037" y="202689"/>
                </a:lnTo>
                <a:lnTo>
                  <a:pt x="320969" y="167850"/>
                </a:lnTo>
                <a:lnTo>
                  <a:pt x="332435" y="124462"/>
                </a:lnTo>
                <a:lnTo>
                  <a:pt x="332435" y="78225"/>
                </a:lnTo>
                <a:lnTo>
                  <a:pt x="320969" y="34838"/>
                </a:lnTo>
                <a:lnTo>
                  <a:pt x="298037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20" name="object 20"/>
          <p:cNvGrpSpPr/>
          <p:nvPr/>
        </p:nvGrpSpPr>
        <p:grpSpPr>
          <a:xfrm>
            <a:off x="2951515" y="3450068"/>
            <a:ext cx="402590" cy="203200"/>
            <a:chOff x="2951515" y="3450068"/>
            <a:chExt cx="402590" cy="203200"/>
          </a:xfrm>
        </p:grpSpPr>
        <p:sp>
          <p:nvSpPr>
            <p:cNvPr id="21" name="object 21"/>
            <p:cNvSpPr/>
            <p:nvPr/>
          </p:nvSpPr>
          <p:spPr>
            <a:xfrm>
              <a:off x="3023803" y="3450068"/>
              <a:ext cx="330200" cy="203200"/>
            </a:xfrm>
            <a:custGeom>
              <a:avLst/>
              <a:gdLst/>
              <a:ahLst/>
              <a:cxnLst/>
              <a:rect l="l" t="t" r="r" b="b"/>
              <a:pathLst>
                <a:path w="330200" h="203200">
                  <a:moveTo>
                    <a:pt x="295649" y="0"/>
                  </a:moveTo>
                  <a:lnTo>
                    <a:pt x="34399" y="0"/>
                  </a:lnTo>
                  <a:lnTo>
                    <a:pt x="11467" y="34838"/>
                  </a:lnTo>
                  <a:lnTo>
                    <a:pt x="2" y="78225"/>
                  </a:lnTo>
                  <a:lnTo>
                    <a:pt x="2" y="124462"/>
                  </a:lnTo>
                  <a:lnTo>
                    <a:pt x="11467" y="167850"/>
                  </a:lnTo>
                  <a:lnTo>
                    <a:pt x="34399" y="202689"/>
                  </a:lnTo>
                  <a:lnTo>
                    <a:pt x="295649" y="202689"/>
                  </a:lnTo>
                  <a:lnTo>
                    <a:pt x="318581" y="167850"/>
                  </a:lnTo>
                  <a:lnTo>
                    <a:pt x="330047" y="124462"/>
                  </a:lnTo>
                  <a:lnTo>
                    <a:pt x="330047" y="78225"/>
                  </a:lnTo>
                  <a:lnTo>
                    <a:pt x="318581" y="34838"/>
                  </a:lnTo>
                  <a:lnTo>
                    <a:pt x="295649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2951515" y="3452810"/>
              <a:ext cx="141605" cy="186690"/>
            </a:xfrm>
            <a:custGeom>
              <a:avLst/>
              <a:gdLst/>
              <a:ahLst/>
              <a:cxnLst/>
              <a:rect l="l" t="t" r="r" b="b"/>
              <a:pathLst>
                <a:path w="141605" h="186689">
                  <a:moveTo>
                    <a:pt x="108150" y="0"/>
                  </a:moveTo>
                  <a:lnTo>
                    <a:pt x="33003" y="0"/>
                  </a:lnTo>
                  <a:lnTo>
                    <a:pt x="8252" y="41545"/>
                  </a:lnTo>
                  <a:lnTo>
                    <a:pt x="1" y="93343"/>
                  </a:lnTo>
                  <a:lnTo>
                    <a:pt x="8252" y="145141"/>
                  </a:lnTo>
                  <a:lnTo>
                    <a:pt x="33003" y="186686"/>
                  </a:lnTo>
                  <a:lnTo>
                    <a:pt x="108150" y="186686"/>
                  </a:lnTo>
                  <a:lnTo>
                    <a:pt x="132902" y="145141"/>
                  </a:lnTo>
                  <a:lnTo>
                    <a:pt x="141152" y="93343"/>
                  </a:lnTo>
                  <a:lnTo>
                    <a:pt x="132902" y="41545"/>
                  </a:lnTo>
                  <a:lnTo>
                    <a:pt x="108150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3" name="object 23"/>
          <p:cNvGrpSpPr/>
          <p:nvPr/>
        </p:nvGrpSpPr>
        <p:grpSpPr>
          <a:xfrm>
            <a:off x="2625676" y="3333748"/>
            <a:ext cx="343535" cy="319405"/>
            <a:chOff x="2625676" y="3333748"/>
            <a:chExt cx="343535" cy="319405"/>
          </a:xfrm>
        </p:grpSpPr>
        <p:sp>
          <p:nvSpPr>
            <p:cNvPr id="24" name="object 24"/>
            <p:cNvSpPr/>
            <p:nvPr/>
          </p:nvSpPr>
          <p:spPr>
            <a:xfrm>
              <a:off x="2625676" y="3450068"/>
              <a:ext cx="212725" cy="203200"/>
            </a:xfrm>
            <a:custGeom>
              <a:avLst/>
              <a:gdLst/>
              <a:ahLst/>
              <a:cxnLst/>
              <a:rect l="l" t="t" r="r" b="b"/>
              <a:pathLst>
                <a:path w="212725" h="203200">
                  <a:moveTo>
                    <a:pt x="178001" y="0"/>
                  </a:moveTo>
                  <a:lnTo>
                    <a:pt x="34399" y="0"/>
                  </a:lnTo>
                  <a:lnTo>
                    <a:pt x="11467" y="34838"/>
                  </a:lnTo>
                  <a:lnTo>
                    <a:pt x="1" y="78225"/>
                  </a:lnTo>
                  <a:lnTo>
                    <a:pt x="1" y="124462"/>
                  </a:lnTo>
                  <a:lnTo>
                    <a:pt x="11467" y="167850"/>
                  </a:lnTo>
                  <a:lnTo>
                    <a:pt x="34399" y="202689"/>
                  </a:lnTo>
                  <a:lnTo>
                    <a:pt x="178001" y="202689"/>
                  </a:lnTo>
                  <a:lnTo>
                    <a:pt x="200932" y="167850"/>
                  </a:lnTo>
                  <a:lnTo>
                    <a:pt x="212398" y="124462"/>
                  </a:lnTo>
                  <a:lnTo>
                    <a:pt x="212398" y="78225"/>
                  </a:lnTo>
                  <a:lnTo>
                    <a:pt x="200932" y="34838"/>
                  </a:lnTo>
                  <a:lnTo>
                    <a:pt x="178001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2819598" y="3333748"/>
              <a:ext cx="149860" cy="186690"/>
            </a:xfrm>
            <a:custGeom>
              <a:avLst/>
              <a:gdLst/>
              <a:ahLst/>
              <a:cxnLst/>
              <a:rect l="l" t="t" r="r" b="b"/>
              <a:pathLst>
                <a:path w="149860" h="186689">
                  <a:moveTo>
                    <a:pt x="116516" y="0"/>
                  </a:moveTo>
                  <a:lnTo>
                    <a:pt x="33004" y="0"/>
                  </a:lnTo>
                  <a:lnTo>
                    <a:pt x="8252" y="41545"/>
                  </a:lnTo>
                  <a:lnTo>
                    <a:pt x="1" y="93343"/>
                  </a:lnTo>
                  <a:lnTo>
                    <a:pt x="8252" y="145141"/>
                  </a:lnTo>
                  <a:lnTo>
                    <a:pt x="33004" y="186686"/>
                  </a:lnTo>
                  <a:lnTo>
                    <a:pt x="116516" y="186686"/>
                  </a:lnTo>
                  <a:lnTo>
                    <a:pt x="141268" y="145141"/>
                  </a:lnTo>
                  <a:lnTo>
                    <a:pt x="149519" y="93343"/>
                  </a:lnTo>
                  <a:lnTo>
                    <a:pt x="141268" y="41545"/>
                  </a:lnTo>
                  <a:lnTo>
                    <a:pt x="116516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6" name="object 26"/>
          <p:cNvSpPr/>
          <p:nvPr/>
        </p:nvSpPr>
        <p:spPr>
          <a:xfrm>
            <a:off x="4346532" y="3234961"/>
            <a:ext cx="334010" cy="203200"/>
          </a:xfrm>
          <a:custGeom>
            <a:avLst/>
            <a:gdLst/>
            <a:ahLst/>
            <a:cxnLst/>
            <a:rect l="l" t="t" r="r" b="b"/>
            <a:pathLst>
              <a:path w="334010" h="203200">
                <a:moveTo>
                  <a:pt x="299226" y="0"/>
                </a:moveTo>
                <a:lnTo>
                  <a:pt x="34400" y="0"/>
                </a:lnTo>
                <a:lnTo>
                  <a:pt x="11468" y="34838"/>
                </a:lnTo>
                <a:lnTo>
                  <a:pt x="3" y="78226"/>
                </a:lnTo>
                <a:lnTo>
                  <a:pt x="3" y="124463"/>
                </a:lnTo>
                <a:lnTo>
                  <a:pt x="11468" y="167851"/>
                </a:lnTo>
                <a:lnTo>
                  <a:pt x="34400" y="202690"/>
                </a:lnTo>
                <a:lnTo>
                  <a:pt x="299226" y="202690"/>
                </a:lnTo>
                <a:lnTo>
                  <a:pt x="322157" y="167851"/>
                </a:lnTo>
                <a:lnTo>
                  <a:pt x="333623" y="124463"/>
                </a:lnTo>
                <a:lnTo>
                  <a:pt x="333623" y="78226"/>
                </a:lnTo>
                <a:lnTo>
                  <a:pt x="322157" y="34838"/>
                </a:lnTo>
                <a:lnTo>
                  <a:pt x="299226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27" name="object 27"/>
          <p:cNvGrpSpPr/>
          <p:nvPr/>
        </p:nvGrpSpPr>
        <p:grpSpPr>
          <a:xfrm>
            <a:off x="3965248" y="3234961"/>
            <a:ext cx="183515" cy="203200"/>
            <a:chOff x="3965248" y="3234961"/>
            <a:chExt cx="183515" cy="203200"/>
          </a:xfrm>
        </p:grpSpPr>
        <p:sp>
          <p:nvSpPr>
            <p:cNvPr id="28" name="object 28"/>
            <p:cNvSpPr/>
            <p:nvPr/>
          </p:nvSpPr>
          <p:spPr>
            <a:xfrm>
              <a:off x="4037532" y="3234961"/>
              <a:ext cx="111125" cy="203200"/>
            </a:xfrm>
            <a:custGeom>
              <a:avLst/>
              <a:gdLst/>
              <a:ahLst/>
              <a:cxnLst/>
              <a:rect l="l" t="t" r="r" b="b"/>
              <a:pathLst>
                <a:path w="111125" h="203200">
                  <a:moveTo>
                    <a:pt x="76689" y="0"/>
                  </a:moveTo>
                  <a:lnTo>
                    <a:pt x="34399" y="0"/>
                  </a:lnTo>
                  <a:lnTo>
                    <a:pt x="11468" y="34838"/>
                  </a:lnTo>
                  <a:lnTo>
                    <a:pt x="2" y="78226"/>
                  </a:lnTo>
                  <a:lnTo>
                    <a:pt x="2" y="124463"/>
                  </a:lnTo>
                  <a:lnTo>
                    <a:pt x="11468" y="167851"/>
                  </a:lnTo>
                  <a:lnTo>
                    <a:pt x="34399" y="202690"/>
                  </a:lnTo>
                  <a:lnTo>
                    <a:pt x="76689" y="202690"/>
                  </a:lnTo>
                  <a:lnTo>
                    <a:pt x="99621" y="167851"/>
                  </a:lnTo>
                  <a:lnTo>
                    <a:pt x="111086" y="124463"/>
                  </a:lnTo>
                  <a:lnTo>
                    <a:pt x="111086" y="78226"/>
                  </a:lnTo>
                  <a:lnTo>
                    <a:pt x="99621" y="34838"/>
                  </a:lnTo>
                  <a:lnTo>
                    <a:pt x="76689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3965248" y="3237705"/>
              <a:ext cx="141605" cy="186690"/>
            </a:xfrm>
            <a:custGeom>
              <a:avLst/>
              <a:gdLst/>
              <a:ahLst/>
              <a:cxnLst/>
              <a:rect l="l" t="t" r="r" b="b"/>
              <a:pathLst>
                <a:path w="141604" h="186689">
                  <a:moveTo>
                    <a:pt x="108152" y="0"/>
                  </a:moveTo>
                  <a:lnTo>
                    <a:pt x="33005" y="0"/>
                  </a:lnTo>
                  <a:lnTo>
                    <a:pt x="8253" y="41545"/>
                  </a:lnTo>
                  <a:lnTo>
                    <a:pt x="2" y="93343"/>
                  </a:lnTo>
                  <a:lnTo>
                    <a:pt x="8253" y="145141"/>
                  </a:lnTo>
                  <a:lnTo>
                    <a:pt x="33005" y="186686"/>
                  </a:lnTo>
                  <a:lnTo>
                    <a:pt x="108152" y="186686"/>
                  </a:lnTo>
                  <a:lnTo>
                    <a:pt x="132903" y="145141"/>
                  </a:lnTo>
                  <a:lnTo>
                    <a:pt x="141153" y="93343"/>
                  </a:lnTo>
                  <a:lnTo>
                    <a:pt x="132903" y="41545"/>
                  </a:lnTo>
                  <a:lnTo>
                    <a:pt x="108152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0" name="object 30"/>
          <p:cNvSpPr/>
          <p:nvPr/>
        </p:nvSpPr>
        <p:spPr>
          <a:xfrm>
            <a:off x="3519383" y="3234961"/>
            <a:ext cx="334010" cy="203200"/>
          </a:xfrm>
          <a:custGeom>
            <a:avLst/>
            <a:gdLst/>
            <a:ahLst/>
            <a:cxnLst/>
            <a:rect l="l" t="t" r="r" b="b"/>
            <a:pathLst>
              <a:path w="334010" h="203200">
                <a:moveTo>
                  <a:pt x="299210" y="0"/>
                </a:moveTo>
                <a:lnTo>
                  <a:pt x="34400" y="0"/>
                </a:lnTo>
                <a:lnTo>
                  <a:pt x="11468" y="34838"/>
                </a:lnTo>
                <a:lnTo>
                  <a:pt x="2" y="78226"/>
                </a:lnTo>
                <a:lnTo>
                  <a:pt x="2" y="124463"/>
                </a:lnTo>
                <a:lnTo>
                  <a:pt x="11468" y="167851"/>
                </a:lnTo>
                <a:lnTo>
                  <a:pt x="34400" y="202690"/>
                </a:lnTo>
                <a:lnTo>
                  <a:pt x="299210" y="202690"/>
                </a:lnTo>
                <a:lnTo>
                  <a:pt x="322142" y="167851"/>
                </a:lnTo>
                <a:lnTo>
                  <a:pt x="333607" y="124463"/>
                </a:lnTo>
                <a:lnTo>
                  <a:pt x="333607" y="78226"/>
                </a:lnTo>
                <a:lnTo>
                  <a:pt x="322142" y="34838"/>
                </a:lnTo>
                <a:lnTo>
                  <a:pt x="299210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3020235" y="3234961"/>
            <a:ext cx="334010" cy="203200"/>
          </a:xfrm>
          <a:custGeom>
            <a:avLst/>
            <a:gdLst/>
            <a:ahLst/>
            <a:cxnLst/>
            <a:rect l="l" t="t" r="r" b="b"/>
            <a:pathLst>
              <a:path w="334010" h="203200">
                <a:moveTo>
                  <a:pt x="299224" y="0"/>
                </a:moveTo>
                <a:lnTo>
                  <a:pt x="34399" y="0"/>
                </a:lnTo>
                <a:lnTo>
                  <a:pt x="11467" y="34838"/>
                </a:lnTo>
                <a:lnTo>
                  <a:pt x="2" y="78226"/>
                </a:lnTo>
                <a:lnTo>
                  <a:pt x="2" y="124463"/>
                </a:lnTo>
                <a:lnTo>
                  <a:pt x="11467" y="167851"/>
                </a:lnTo>
                <a:lnTo>
                  <a:pt x="34399" y="202690"/>
                </a:lnTo>
                <a:lnTo>
                  <a:pt x="299224" y="202690"/>
                </a:lnTo>
                <a:lnTo>
                  <a:pt x="322156" y="167851"/>
                </a:lnTo>
                <a:lnTo>
                  <a:pt x="333621" y="124463"/>
                </a:lnTo>
                <a:lnTo>
                  <a:pt x="333621" y="78226"/>
                </a:lnTo>
                <a:lnTo>
                  <a:pt x="322156" y="34838"/>
                </a:lnTo>
                <a:lnTo>
                  <a:pt x="299224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2" name="object 32"/>
          <p:cNvGrpSpPr/>
          <p:nvPr/>
        </p:nvGrpSpPr>
        <p:grpSpPr>
          <a:xfrm>
            <a:off x="881237" y="2934597"/>
            <a:ext cx="2535555" cy="503555"/>
            <a:chOff x="881237" y="2934597"/>
            <a:chExt cx="2535555" cy="503555"/>
          </a:xfrm>
        </p:grpSpPr>
        <p:sp>
          <p:nvSpPr>
            <p:cNvPr id="33" name="object 33"/>
            <p:cNvSpPr/>
            <p:nvPr/>
          </p:nvSpPr>
          <p:spPr>
            <a:xfrm>
              <a:off x="2628054" y="3234961"/>
              <a:ext cx="204470" cy="203200"/>
            </a:xfrm>
            <a:custGeom>
              <a:avLst/>
              <a:gdLst/>
              <a:ahLst/>
              <a:cxnLst/>
              <a:rect l="l" t="t" r="r" b="b"/>
              <a:pathLst>
                <a:path w="204469" h="203200">
                  <a:moveTo>
                    <a:pt x="169635" y="0"/>
                  </a:moveTo>
                  <a:lnTo>
                    <a:pt x="34399" y="0"/>
                  </a:lnTo>
                  <a:lnTo>
                    <a:pt x="11467" y="34838"/>
                  </a:lnTo>
                  <a:lnTo>
                    <a:pt x="1" y="78226"/>
                  </a:lnTo>
                  <a:lnTo>
                    <a:pt x="1" y="124463"/>
                  </a:lnTo>
                  <a:lnTo>
                    <a:pt x="11467" y="167851"/>
                  </a:lnTo>
                  <a:lnTo>
                    <a:pt x="34399" y="202690"/>
                  </a:lnTo>
                  <a:lnTo>
                    <a:pt x="169635" y="202690"/>
                  </a:lnTo>
                  <a:lnTo>
                    <a:pt x="192566" y="167851"/>
                  </a:lnTo>
                  <a:lnTo>
                    <a:pt x="204032" y="124463"/>
                  </a:lnTo>
                  <a:lnTo>
                    <a:pt x="204032" y="78226"/>
                  </a:lnTo>
                  <a:lnTo>
                    <a:pt x="192566" y="34838"/>
                  </a:lnTo>
                  <a:lnTo>
                    <a:pt x="169635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2586687" y="3044230"/>
              <a:ext cx="214629" cy="201295"/>
            </a:xfrm>
            <a:custGeom>
              <a:avLst/>
              <a:gdLst/>
              <a:ahLst/>
              <a:cxnLst/>
              <a:rect l="l" t="t" r="r" b="b"/>
              <a:pathLst>
                <a:path w="214630" h="201294">
                  <a:moveTo>
                    <a:pt x="180472" y="0"/>
                  </a:moveTo>
                  <a:lnTo>
                    <a:pt x="34066" y="0"/>
                  </a:lnTo>
                  <a:lnTo>
                    <a:pt x="11356" y="34501"/>
                  </a:lnTo>
                  <a:lnTo>
                    <a:pt x="1" y="77469"/>
                  </a:lnTo>
                  <a:lnTo>
                    <a:pt x="1" y="123259"/>
                  </a:lnTo>
                  <a:lnTo>
                    <a:pt x="11356" y="166227"/>
                  </a:lnTo>
                  <a:lnTo>
                    <a:pt x="34066" y="200729"/>
                  </a:lnTo>
                  <a:lnTo>
                    <a:pt x="180472" y="200729"/>
                  </a:lnTo>
                  <a:lnTo>
                    <a:pt x="203181" y="166227"/>
                  </a:lnTo>
                  <a:lnTo>
                    <a:pt x="214536" y="123259"/>
                  </a:lnTo>
                  <a:lnTo>
                    <a:pt x="214536" y="77469"/>
                  </a:lnTo>
                  <a:lnTo>
                    <a:pt x="203181" y="34501"/>
                  </a:lnTo>
                  <a:lnTo>
                    <a:pt x="180472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881227" y="2934601"/>
              <a:ext cx="2535555" cy="187960"/>
            </a:xfrm>
            <a:custGeom>
              <a:avLst/>
              <a:gdLst/>
              <a:ahLst/>
              <a:cxnLst/>
              <a:rect l="l" t="t" r="r" b="b"/>
              <a:pathLst>
                <a:path w="2535554" h="187960">
                  <a:moveTo>
                    <a:pt x="1706016" y="93802"/>
                  </a:moveTo>
                  <a:lnTo>
                    <a:pt x="1697723" y="41744"/>
                  </a:lnTo>
                  <a:lnTo>
                    <a:pt x="1672856" y="0"/>
                  </a:lnTo>
                  <a:lnTo>
                    <a:pt x="33172" y="0"/>
                  </a:lnTo>
                  <a:lnTo>
                    <a:pt x="8293" y="41744"/>
                  </a:lnTo>
                  <a:lnTo>
                    <a:pt x="0" y="93802"/>
                  </a:lnTo>
                  <a:lnTo>
                    <a:pt x="8293" y="145846"/>
                  </a:lnTo>
                  <a:lnTo>
                    <a:pt x="33172" y="187591"/>
                  </a:lnTo>
                  <a:lnTo>
                    <a:pt x="1672856" y="187591"/>
                  </a:lnTo>
                  <a:lnTo>
                    <a:pt x="1697723" y="145846"/>
                  </a:lnTo>
                  <a:lnTo>
                    <a:pt x="1706016" y="93802"/>
                  </a:lnTo>
                  <a:close/>
                </a:path>
                <a:path w="2535554" h="187960">
                  <a:moveTo>
                    <a:pt x="2535174" y="93827"/>
                  </a:moveTo>
                  <a:lnTo>
                    <a:pt x="2526881" y="41783"/>
                  </a:lnTo>
                  <a:lnTo>
                    <a:pt x="2502014" y="38"/>
                  </a:lnTo>
                  <a:lnTo>
                    <a:pt x="1954898" y="38"/>
                  </a:lnTo>
                  <a:lnTo>
                    <a:pt x="1930019" y="41783"/>
                  </a:lnTo>
                  <a:lnTo>
                    <a:pt x="1921738" y="93827"/>
                  </a:lnTo>
                  <a:lnTo>
                    <a:pt x="1930019" y="145884"/>
                  </a:lnTo>
                  <a:lnTo>
                    <a:pt x="1954898" y="187629"/>
                  </a:lnTo>
                  <a:lnTo>
                    <a:pt x="2502014" y="187629"/>
                  </a:lnTo>
                  <a:lnTo>
                    <a:pt x="2526881" y="145884"/>
                  </a:lnTo>
                  <a:lnTo>
                    <a:pt x="2535174" y="93827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36" name="object 3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2589110" y="2831204"/>
            <a:ext cx="206006" cy="200728"/>
          </a:xfrm>
          <a:prstGeom prst="rect">
            <a:avLst/>
          </a:prstGeom>
        </p:spPr>
      </p:pic>
      <p:grpSp>
        <p:nvGrpSpPr>
          <p:cNvPr id="37" name="object 37"/>
          <p:cNvGrpSpPr/>
          <p:nvPr/>
        </p:nvGrpSpPr>
        <p:grpSpPr>
          <a:xfrm>
            <a:off x="881237" y="8052189"/>
            <a:ext cx="5935980" cy="372110"/>
            <a:chOff x="881237" y="8052189"/>
            <a:chExt cx="5935980" cy="372110"/>
          </a:xfrm>
        </p:grpSpPr>
        <p:sp>
          <p:nvSpPr>
            <p:cNvPr id="38" name="object 38"/>
            <p:cNvSpPr/>
            <p:nvPr/>
          </p:nvSpPr>
          <p:spPr>
            <a:xfrm>
              <a:off x="1899052" y="8236563"/>
              <a:ext cx="4918075" cy="187960"/>
            </a:xfrm>
            <a:custGeom>
              <a:avLst/>
              <a:gdLst/>
              <a:ahLst/>
              <a:cxnLst/>
              <a:rect l="l" t="t" r="r" b="b"/>
              <a:pathLst>
                <a:path w="4918075" h="187959">
                  <a:moveTo>
                    <a:pt x="4884699" y="6"/>
                  </a:moveTo>
                  <a:lnTo>
                    <a:pt x="33162" y="6"/>
                  </a:lnTo>
                  <a:lnTo>
                    <a:pt x="8290" y="41753"/>
                  </a:lnTo>
                  <a:lnTo>
                    <a:pt x="0" y="93801"/>
                  </a:lnTo>
                  <a:lnTo>
                    <a:pt x="8290" y="145850"/>
                  </a:lnTo>
                  <a:lnTo>
                    <a:pt x="33162" y="187596"/>
                  </a:lnTo>
                  <a:lnTo>
                    <a:pt x="4884699" y="187596"/>
                  </a:lnTo>
                  <a:lnTo>
                    <a:pt x="4909571" y="145850"/>
                  </a:lnTo>
                  <a:lnTo>
                    <a:pt x="4917862" y="93801"/>
                  </a:lnTo>
                  <a:lnTo>
                    <a:pt x="4909571" y="41753"/>
                  </a:lnTo>
                  <a:lnTo>
                    <a:pt x="4884699" y="6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/>
            <p:cNvSpPr/>
            <p:nvPr/>
          </p:nvSpPr>
          <p:spPr>
            <a:xfrm>
              <a:off x="881237" y="8052189"/>
              <a:ext cx="5273040" cy="187960"/>
            </a:xfrm>
            <a:custGeom>
              <a:avLst/>
              <a:gdLst/>
              <a:ahLst/>
              <a:cxnLst/>
              <a:rect l="l" t="t" r="r" b="b"/>
              <a:pathLst>
                <a:path w="5273040" h="187959">
                  <a:moveTo>
                    <a:pt x="5240345" y="8"/>
                  </a:moveTo>
                  <a:lnTo>
                    <a:pt x="33162" y="8"/>
                  </a:lnTo>
                  <a:lnTo>
                    <a:pt x="8290" y="41754"/>
                  </a:lnTo>
                  <a:lnTo>
                    <a:pt x="0" y="93802"/>
                  </a:lnTo>
                  <a:lnTo>
                    <a:pt x="8290" y="145850"/>
                  </a:lnTo>
                  <a:lnTo>
                    <a:pt x="33162" y="187595"/>
                  </a:lnTo>
                  <a:lnTo>
                    <a:pt x="5240345" y="182547"/>
                  </a:lnTo>
                  <a:lnTo>
                    <a:pt x="5264547" y="141925"/>
                  </a:lnTo>
                  <a:lnTo>
                    <a:pt x="5272614" y="91278"/>
                  </a:lnTo>
                  <a:lnTo>
                    <a:pt x="5264547" y="40631"/>
                  </a:lnTo>
                  <a:lnTo>
                    <a:pt x="5240345" y="8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0" name="object 40"/>
          <p:cNvSpPr/>
          <p:nvPr/>
        </p:nvSpPr>
        <p:spPr>
          <a:xfrm>
            <a:off x="881373" y="7567180"/>
            <a:ext cx="508634" cy="194945"/>
          </a:xfrm>
          <a:custGeom>
            <a:avLst/>
            <a:gdLst/>
            <a:ahLst/>
            <a:cxnLst/>
            <a:rect l="l" t="t" r="r" b="b"/>
            <a:pathLst>
              <a:path w="508634" h="194945">
                <a:moveTo>
                  <a:pt x="475523" y="1"/>
                </a:moveTo>
                <a:lnTo>
                  <a:pt x="33026" y="1"/>
                </a:lnTo>
                <a:lnTo>
                  <a:pt x="11008" y="33450"/>
                </a:lnTo>
                <a:lnTo>
                  <a:pt x="0" y="75107"/>
                </a:lnTo>
                <a:lnTo>
                  <a:pt x="0" y="119499"/>
                </a:lnTo>
                <a:lnTo>
                  <a:pt x="11008" y="161156"/>
                </a:lnTo>
                <a:lnTo>
                  <a:pt x="33026" y="194605"/>
                </a:lnTo>
                <a:lnTo>
                  <a:pt x="475523" y="194605"/>
                </a:lnTo>
                <a:lnTo>
                  <a:pt x="497540" y="161156"/>
                </a:lnTo>
                <a:lnTo>
                  <a:pt x="508549" y="119499"/>
                </a:lnTo>
                <a:lnTo>
                  <a:pt x="508549" y="75107"/>
                </a:lnTo>
                <a:lnTo>
                  <a:pt x="497540" y="33450"/>
                </a:lnTo>
                <a:lnTo>
                  <a:pt x="475523" y="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952855" y="909243"/>
            <a:ext cx="5676265" cy="739775"/>
          </a:xfrm>
          <a:custGeom>
            <a:avLst/>
            <a:gdLst/>
            <a:ahLst/>
            <a:cxnLst/>
            <a:rect l="l" t="t" r="r" b="b"/>
            <a:pathLst>
              <a:path w="5676265" h="739775">
                <a:moveTo>
                  <a:pt x="5676049" y="462572"/>
                </a:moveTo>
                <a:lnTo>
                  <a:pt x="5667756" y="410527"/>
                </a:lnTo>
                <a:lnTo>
                  <a:pt x="5642889" y="368769"/>
                </a:lnTo>
                <a:lnTo>
                  <a:pt x="5609742" y="368769"/>
                </a:lnTo>
                <a:lnTo>
                  <a:pt x="5632691" y="330250"/>
                </a:lnTo>
                <a:lnTo>
                  <a:pt x="5640984" y="278206"/>
                </a:lnTo>
                <a:lnTo>
                  <a:pt x="5632691" y="226148"/>
                </a:lnTo>
                <a:lnTo>
                  <a:pt x="5607824" y="184404"/>
                </a:lnTo>
                <a:lnTo>
                  <a:pt x="5594820" y="184404"/>
                </a:lnTo>
                <a:lnTo>
                  <a:pt x="5617807" y="145846"/>
                </a:lnTo>
                <a:lnTo>
                  <a:pt x="5626087" y="93802"/>
                </a:lnTo>
                <a:lnTo>
                  <a:pt x="5617807" y="41744"/>
                </a:lnTo>
                <a:lnTo>
                  <a:pt x="5592927" y="0"/>
                </a:lnTo>
                <a:lnTo>
                  <a:pt x="33159" y="0"/>
                </a:lnTo>
                <a:lnTo>
                  <a:pt x="8293" y="41744"/>
                </a:lnTo>
                <a:lnTo>
                  <a:pt x="0" y="93802"/>
                </a:lnTo>
                <a:lnTo>
                  <a:pt x="8293" y="145846"/>
                </a:lnTo>
                <a:lnTo>
                  <a:pt x="32207" y="186004"/>
                </a:lnTo>
                <a:lnTo>
                  <a:pt x="8293" y="226148"/>
                </a:lnTo>
                <a:lnTo>
                  <a:pt x="0" y="278206"/>
                </a:lnTo>
                <a:lnTo>
                  <a:pt x="8293" y="330250"/>
                </a:lnTo>
                <a:lnTo>
                  <a:pt x="32258" y="370509"/>
                </a:lnTo>
                <a:lnTo>
                  <a:pt x="8432" y="410527"/>
                </a:lnTo>
                <a:lnTo>
                  <a:pt x="139" y="462572"/>
                </a:lnTo>
                <a:lnTo>
                  <a:pt x="8432" y="514616"/>
                </a:lnTo>
                <a:lnTo>
                  <a:pt x="31877" y="553986"/>
                </a:lnTo>
                <a:lnTo>
                  <a:pt x="8432" y="593356"/>
                </a:lnTo>
                <a:lnTo>
                  <a:pt x="139" y="645401"/>
                </a:lnTo>
                <a:lnTo>
                  <a:pt x="8432" y="697458"/>
                </a:lnTo>
                <a:lnTo>
                  <a:pt x="33299" y="739203"/>
                </a:lnTo>
                <a:lnTo>
                  <a:pt x="627964" y="739203"/>
                </a:lnTo>
                <a:lnTo>
                  <a:pt x="652843" y="697458"/>
                </a:lnTo>
                <a:lnTo>
                  <a:pt x="661136" y="645401"/>
                </a:lnTo>
                <a:lnTo>
                  <a:pt x="652843" y="593356"/>
                </a:lnTo>
                <a:lnTo>
                  <a:pt x="630809" y="556374"/>
                </a:lnTo>
                <a:lnTo>
                  <a:pt x="5642889" y="556374"/>
                </a:lnTo>
                <a:lnTo>
                  <a:pt x="5667756" y="514616"/>
                </a:lnTo>
                <a:lnTo>
                  <a:pt x="5676049" y="46257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 txBox="1"/>
          <p:nvPr/>
        </p:nvSpPr>
        <p:spPr>
          <a:xfrm>
            <a:off x="917447" y="917447"/>
            <a:ext cx="5937885" cy="927100"/>
          </a:xfrm>
          <a:prstGeom prst="rect">
            <a:avLst/>
          </a:prstGeom>
          <a:ln w="609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algn="just" marL="67945">
              <a:lnSpc>
                <a:spcPts val="1290"/>
              </a:lnSpc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sometimes,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5">
                <a:latin typeface="Calibri"/>
                <a:cs typeface="Calibri"/>
              </a:rPr>
              <a:t> significant </a:t>
            </a:r>
            <a:r>
              <a:rPr dirty="0" sz="1100">
                <a:latin typeface="Calibri"/>
                <a:cs typeface="Calibri"/>
              </a:rPr>
              <a:t>mess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final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answer,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simplify</a:t>
            </a:r>
            <a:r>
              <a:rPr dirty="0" sz="1100">
                <a:latin typeface="Calibri"/>
                <a:cs typeface="Calibri"/>
              </a:rPr>
              <a:t> the</a:t>
            </a:r>
            <a:endParaRPr sz="1100">
              <a:latin typeface="Calibri"/>
              <a:cs typeface="Calibri"/>
            </a:endParaRPr>
          </a:p>
          <a:p>
            <a:pPr algn="just" marL="68580" marR="251460" indent="-635">
              <a:lnSpc>
                <a:spcPct val="1095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first step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little and leave the </a:t>
            </a:r>
            <a:r>
              <a:rPr dirty="0" sz="1100">
                <a:latin typeface="Calibri"/>
                <a:cs typeface="Calibri"/>
              </a:rPr>
              <a:t>answer </a:t>
            </a:r>
            <a:r>
              <a:rPr dirty="0" sz="1100" spc="-5">
                <a:latin typeface="Calibri"/>
                <a:cs typeface="Calibri"/>
              </a:rPr>
              <a:t>in terms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,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, and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is dependent </a:t>
            </a:r>
            <a:r>
              <a:rPr dirty="0" sz="1100">
                <a:latin typeface="Calibri"/>
                <a:cs typeface="Calibri"/>
              </a:rPr>
              <a:t>upon the </a:t>
            </a:r>
            <a:r>
              <a:rPr dirty="0" sz="1100" spc="-5">
                <a:latin typeface="Calibri"/>
                <a:cs typeface="Calibri"/>
              </a:rPr>
              <a:t>situation,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class and instructor however </a:t>
            </a:r>
            <a:r>
              <a:rPr dirty="0" sz="1100" spc="-10">
                <a:latin typeface="Calibri"/>
                <a:cs typeface="Calibri"/>
              </a:rPr>
              <a:t>so </a:t>
            </a:r>
            <a:r>
              <a:rPr dirty="0" sz="1100" spc="-5">
                <a:latin typeface="Calibri"/>
                <a:cs typeface="Calibri"/>
              </a:rPr>
              <a:t>be careful about not substituting in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without first talking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your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instructor.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901700" y="1995016"/>
            <a:ext cx="5930900" cy="6369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5">
                <a:latin typeface="Calibri"/>
                <a:cs typeface="Calibri"/>
              </a:rPr>
              <a:t> there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special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 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before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moving 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next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suppose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situation,</a:t>
            </a:r>
            <a:endParaRPr sz="1100">
              <a:latin typeface="Calibri"/>
              <a:cs typeface="Calibri"/>
            </a:endParaRPr>
          </a:p>
          <a:p>
            <a:pPr algn="ctr" marR="404495">
              <a:lnSpc>
                <a:spcPts val="1910"/>
              </a:lnSpc>
              <a:tabLst>
                <a:tab pos="1390015" algn="l"/>
              </a:tabLst>
            </a:pP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3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4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2611059" y="3042984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 h="0">
                <a:moveTo>
                  <a:pt x="0" y="0"/>
                </a:moveTo>
                <a:lnTo>
                  <a:pt x="164782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 txBox="1"/>
          <p:nvPr/>
        </p:nvSpPr>
        <p:spPr>
          <a:xfrm>
            <a:off x="2610476" y="2821975"/>
            <a:ext cx="16383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30" i="1">
                <a:latin typeface="Times New Roman"/>
                <a:cs typeface="Times New Roman"/>
              </a:rPr>
              <a:t>dz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608053" y="3035001"/>
            <a:ext cx="17208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30" i="1">
                <a:latin typeface="Times New Roman"/>
                <a:cs typeface="Times New Roman"/>
              </a:rPr>
              <a:t>dx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901700" y="2925541"/>
            <a:ext cx="249491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934210" algn="l"/>
              </a:tabLst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chain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	becomes,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2650569" y="3448811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 h="0">
                <a:moveTo>
                  <a:pt x="0" y="0"/>
                </a:moveTo>
                <a:lnTo>
                  <a:pt x="161627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49" name="object 49"/>
          <p:cNvGrpSpPr/>
          <p:nvPr/>
        </p:nvGrpSpPr>
        <p:grpSpPr>
          <a:xfrm>
            <a:off x="2973823" y="3445040"/>
            <a:ext cx="354330" cy="7620"/>
            <a:chOff x="2973823" y="3445040"/>
            <a:chExt cx="354330" cy="7620"/>
          </a:xfrm>
        </p:grpSpPr>
        <p:sp>
          <p:nvSpPr>
            <p:cNvPr id="50" name="object 50"/>
            <p:cNvSpPr/>
            <p:nvPr/>
          </p:nvSpPr>
          <p:spPr>
            <a:xfrm>
              <a:off x="2973823" y="3448811"/>
              <a:ext cx="164465" cy="0"/>
            </a:xfrm>
            <a:custGeom>
              <a:avLst/>
              <a:gdLst/>
              <a:ahLst/>
              <a:cxnLst/>
              <a:rect l="l" t="t" r="r" b="b"/>
              <a:pathLst>
                <a:path w="164464" h="0">
                  <a:moveTo>
                    <a:pt x="0" y="0"/>
                  </a:moveTo>
                  <a:lnTo>
                    <a:pt x="164003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/>
            <p:cNvSpPr/>
            <p:nvPr/>
          </p:nvSpPr>
          <p:spPr>
            <a:xfrm>
              <a:off x="3166349" y="3448811"/>
              <a:ext cx="161925" cy="0"/>
            </a:xfrm>
            <a:custGeom>
              <a:avLst/>
              <a:gdLst/>
              <a:ahLst/>
              <a:cxnLst/>
              <a:rect l="l" t="t" r="r" b="b"/>
              <a:pathLst>
                <a:path w="161925" h="0">
                  <a:moveTo>
                    <a:pt x="0" y="0"/>
                  </a:moveTo>
                  <a:lnTo>
                    <a:pt x="161627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2" name="object 52"/>
          <p:cNvGrpSpPr/>
          <p:nvPr/>
        </p:nvGrpSpPr>
        <p:grpSpPr>
          <a:xfrm>
            <a:off x="3472965" y="3445040"/>
            <a:ext cx="356870" cy="7620"/>
            <a:chOff x="3472965" y="3445040"/>
            <a:chExt cx="356870" cy="7620"/>
          </a:xfrm>
        </p:grpSpPr>
        <p:sp>
          <p:nvSpPr>
            <p:cNvPr id="53" name="object 53"/>
            <p:cNvSpPr/>
            <p:nvPr/>
          </p:nvSpPr>
          <p:spPr>
            <a:xfrm>
              <a:off x="3472965" y="3448811"/>
              <a:ext cx="164465" cy="0"/>
            </a:xfrm>
            <a:custGeom>
              <a:avLst/>
              <a:gdLst/>
              <a:ahLst/>
              <a:cxnLst/>
              <a:rect l="l" t="t" r="r" b="b"/>
              <a:pathLst>
                <a:path w="164464" h="0">
                  <a:moveTo>
                    <a:pt x="0" y="0"/>
                  </a:moveTo>
                  <a:lnTo>
                    <a:pt x="164003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3665491" y="3448811"/>
              <a:ext cx="164465" cy="0"/>
            </a:xfrm>
            <a:custGeom>
              <a:avLst/>
              <a:gdLst/>
              <a:ahLst/>
              <a:cxnLst/>
              <a:rect l="l" t="t" r="r" b="b"/>
              <a:pathLst>
                <a:path w="164464" h="0">
                  <a:moveTo>
                    <a:pt x="0" y="0"/>
                  </a:moveTo>
                  <a:lnTo>
                    <a:pt x="164003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5" name="object 55"/>
          <p:cNvSpPr/>
          <p:nvPr/>
        </p:nvSpPr>
        <p:spPr>
          <a:xfrm>
            <a:off x="3991122" y="3448811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003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56" name="object 56"/>
          <p:cNvGrpSpPr/>
          <p:nvPr/>
        </p:nvGrpSpPr>
        <p:grpSpPr>
          <a:xfrm>
            <a:off x="4300115" y="3445040"/>
            <a:ext cx="356870" cy="7620"/>
            <a:chOff x="4300115" y="3445040"/>
            <a:chExt cx="356870" cy="7620"/>
          </a:xfrm>
        </p:grpSpPr>
        <p:sp>
          <p:nvSpPr>
            <p:cNvPr id="57" name="object 57"/>
            <p:cNvSpPr/>
            <p:nvPr/>
          </p:nvSpPr>
          <p:spPr>
            <a:xfrm>
              <a:off x="4300115" y="3448811"/>
              <a:ext cx="164465" cy="0"/>
            </a:xfrm>
            <a:custGeom>
              <a:avLst/>
              <a:gdLst/>
              <a:ahLst/>
              <a:cxnLst/>
              <a:rect l="l" t="t" r="r" b="b"/>
              <a:pathLst>
                <a:path w="164464" h="0">
                  <a:moveTo>
                    <a:pt x="0" y="0"/>
                  </a:moveTo>
                  <a:lnTo>
                    <a:pt x="164003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/>
            <p:cNvSpPr/>
            <p:nvPr/>
          </p:nvSpPr>
          <p:spPr>
            <a:xfrm>
              <a:off x="4492641" y="3448811"/>
              <a:ext cx="164465" cy="0"/>
            </a:xfrm>
            <a:custGeom>
              <a:avLst/>
              <a:gdLst/>
              <a:ahLst/>
              <a:cxnLst/>
              <a:rect l="l" t="t" r="r" b="b"/>
              <a:pathLst>
                <a:path w="164464" h="0">
                  <a:moveTo>
                    <a:pt x="0" y="0"/>
                  </a:moveTo>
                  <a:lnTo>
                    <a:pt x="164003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9" name="object 59"/>
          <p:cNvSpPr txBox="1"/>
          <p:nvPr/>
        </p:nvSpPr>
        <p:spPr>
          <a:xfrm>
            <a:off x="889000" y="3193541"/>
            <a:ext cx="3820160" cy="828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771014" marR="54610" indent="1905">
              <a:lnSpc>
                <a:spcPct val="117600"/>
              </a:lnSpc>
              <a:spcBef>
                <a:spcPts val="100"/>
              </a:spcBef>
              <a:tabLst>
                <a:tab pos="2094864" algn="l"/>
                <a:tab pos="2593340" algn="l"/>
                <a:tab pos="3112135" algn="l"/>
                <a:tab pos="3420110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dz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</a:t>
            </a:r>
            <a:r>
              <a:rPr dirty="0" baseline="-34722" sz="1800" spc="67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3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dx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</a:t>
            </a:r>
            <a:r>
              <a:rPr dirty="0" baseline="-34722" sz="1800" spc="-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2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dy</a:t>
            </a:r>
            <a:r>
              <a:rPr dirty="0" sz="1200" spc="100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</a:t>
            </a:r>
            <a:r>
              <a:rPr dirty="0" baseline="-34722" sz="1800" spc="67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260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</a:t>
            </a:r>
            <a:r>
              <a:rPr dirty="0" baseline="-34722" sz="1800" spc="-7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2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dy </a:t>
            </a:r>
            <a:r>
              <a:rPr dirty="0" sz="1200" spc="-28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dx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9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dx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114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dx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2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3208148" y="4234564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 h="0">
                <a:moveTo>
                  <a:pt x="0" y="0"/>
                </a:moveTo>
                <a:lnTo>
                  <a:pt x="161925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/>
          <p:nvPr/>
        </p:nvSpPr>
        <p:spPr>
          <a:xfrm>
            <a:off x="3531998" y="4234564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 h="0">
                <a:moveTo>
                  <a:pt x="0" y="0"/>
                </a:moveTo>
                <a:lnTo>
                  <a:pt x="161925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2" name="object 62"/>
          <p:cNvSpPr txBox="1"/>
          <p:nvPr/>
        </p:nvSpPr>
        <p:spPr>
          <a:xfrm>
            <a:off x="3204970" y="4226598"/>
            <a:ext cx="49339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335915" algn="l"/>
              </a:tabLst>
            </a:pPr>
            <a:r>
              <a:rPr dirty="0" sz="1200" i="1">
                <a:latin typeface="Times New Roman"/>
                <a:cs typeface="Times New Roman"/>
              </a:rPr>
              <a:t>dx	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3179570" y="4072670"/>
            <a:ext cx="986155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baseline="39351" sz="1800" i="1">
                <a:latin typeface="Times New Roman"/>
                <a:cs typeface="Times New Roman"/>
              </a:rPr>
              <a:t>dx</a:t>
            </a:r>
            <a:r>
              <a:rPr dirty="0" baseline="39351" sz="1800" spc="12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 </a:t>
            </a:r>
            <a:r>
              <a:rPr dirty="0" baseline="39351" sz="1800" i="1">
                <a:latin typeface="Times New Roman"/>
                <a:cs typeface="Times New Roman"/>
              </a:rPr>
              <a:t>d </a:t>
            </a:r>
            <a:r>
              <a:rPr dirty="0" baseline="39351" sz="1800" spc="-7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1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2320227" y="4999751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 h="0">
                <a:moveTo>
                  <a:pt x="0" y="0"/>
                </a:moveTo>
                <a:lnTo>
                  <a:pt x="164782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" name="object 65"/>
          <p:cNvSpPr txBox="1"/>
          <p:nvPr/>
        </p:nvSpPr>
        <p:spPr>
          <a:xfrm>
            <a:off x="2329921" y="4991771"/>
            <a:ext cx="15938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200" spc="1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889000" y="4402327"/>
            <a:ext cx="3935095" cy="69596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quick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look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-10">
                <a:latin typeface="Calibri"/>
                <a:cs typeface="Calibri"/>
              </a:rPr>
              <a:t> an </a:t>
            </a:r>
            <a:r>
              <a:rPr dirty="0" sz="1100" spc="-5">
                <a:latin typeface="Calibri"/>
                <a:cs typeface="Calibri"/>
              </a:rPr>
              <a:t>example.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400">
              <a:latin typeface="Calibri"/>
              <a:cs typeface="Calibri"/>
            </a:endParaRPr>
          </a:p>
          <a:p>
            <a:pPr marL="96520">
              <a:lnSpc>
                <a:spcPct val="100000"/>
              </a:lnSpc>
            </a:pPr>
            <a:r>
              <a:rPr dirty="0" sz="1200" b="1" i="1">
                <a:latin typeface="Times New Roman"/>
                <a:cs typeface="Times New Roman"/>
              </a:rPr>
              <a:t>Exa</a:t>
            </a:r>
            <a:r>
              <a:rPr dirty="0" sz="1200" spc="10" b="1" i="1">
                <a:latin typeface="Times New Roman"/>
                <a:cs typeface="Times New Roman"/>
              </a:rPr>
              <a:t>m</a:t>
            </a:r>
            <a:r>
              <a:rPr dirty="0" sz="1200" spc="-15" b="1" i="1">
                <a:latin typeface="Times New Roman"/>
                <a:cs typeface="Times New Roman"/>
              </a:rPr>
              <a:t>p</a:t>
            </a:r>
            <a:r>
              <a:rPr dirty="0" sz="1200" b="1" i="1">
                <a:latin typeface="Times New Roman"/>
                <a:cs typeface="Times New Roman"/>
              </a:rPr>
              <a:t>le</a:t>
            </a:r>
            <a:r>
              <a:rPr dirty="0" sz="1200" spc="-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2 </a:t>
            </a:r>
            <a:r>
              <a:rPr dirty="0" sz="1200" spc="20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C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 spc="5">
                <a:latin typeface="Calibri"/>
                <a:cs typeface="Calibri"/>
              </a:rPr>
              <a:t>m</a:t>
            </a:r>
            <a:r>
              <a:rPr dirty="0" sz="1100" spc="-5">
                <a:latin typeface="Calibri"/>
                <a:cs typeface="Calibri"/>
              </a:rPr>
              <a:t>pu</a:t>
            </a:r>
            <a:r>
              <a:rPr dirty="0" sz="1100">
                <a:latin typeface="Calibri"/>
                <a:cs typeface="Calibri"/>
              </a:rPr>
              <a:t>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50">
                <a:latin typeface="Calibri"/>
                <a:cs typeface="Calibri"/>
              </a:rPr>
              <a:t> </a:t>
            </a:r>
            <a:r>
              <a:rPr dirty="0" baseline="34722" sz="1800" spc="7" i="1">
                <a:latin typeface="Times New Roman"/>
                <a:cs typeface="Times New Roman"/>
              </a:rPr>
              <a:t>dz</a:t>
            </a:r>
            <a:r>
              <a:rPr dirty="0" baseline="34722" sz="1800" i="1">
                <a:latin typeface="Times New Roman"/>
                <a:cs typeface="Times New Roman"/>
              </a:rPr>
              <a:t> </a:t>
            </a:r>
            <a:r>
              <a:rPr dirty="0" baseline="34722" sz="1800" spc="-22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f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baseline="2314" sz="1800" spc="-7" i="1">
                <a:latin typeface="Times New Roman"/>
                <a:cs typeface="Times New Roman"/>
              </a:rPr>
              <a:t>z</a:t>
            </a:r>
            <a:r>
              <a:rPr dirty="0" baseline="2314" sz="1800" spc="22" i="1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</a:t>
            </a:r>
            <a:r>
              <a:rPr dirty="0" baseline="2314" sz="1800" spc="44">
                <a:latin typeface="Times New Roman"/>
                <a:cs typeface="Times New Roman"/>
              </a:rPr>
              <a:t> </a:t>
            </a:r>
            <a:r>
              <a:rPr dirty="0" baseline="2314" sz="1800" spc="-7" i="1">
                <a:latin typeface="Times New Roman"/>
                <a:cs typeface="Times New Roman"/>
              </a:rPr>
              <a:t>x</a:t>
            </a:r>
            <a:r>
              <a:rPr dirty="0" baseline="2314" sz="1800" spc="-209" i="1">
                <a:latin typeface="Times New Roman"/>
                <a:cs typeface="Times New Roman"/>
              </a:rPr>
              <a:t> </a:t>
            </a:r>
            <a:r>
              <a:rPr dirty="0" baseline="2314" sz="1800" spc="-30">
                <a:latin typeface="Times New Roman"/>
                <a:cs typeface="Times New Roman"/>
              </a:rPr>
              <a:t>l</a:t>
            </a:r>
            <a:r>
              <a:rPr dirty="0" baseline="2314" sz="1800" spc="-7">
                <a:latin typeface="Times New Roman"/>
                <a:cs typeface="Times New Roman"/>
              </a:rPr>
              <a:t>n</a:t>
            </a:r>
            <a:r>
              <a:rPr dirty="0" baseline="2314" sz="1800" spc="-202">
                <a:latin typeface="Times New Roman"/>
                <a:cs typeface="Times New Roman"/>
              </a:rPr>
              <a:t> </a:t>
            </a:r>
            <a:r>
              <a:rPr dirty="0" baseline="-1736" sz="2400" spc="-209">
                <a:latin typeface="Symbol"/>
                <a:cs typeface="Symbol"/>
              </a:rPr>
              <a:t></a:t>
            </a:r>
            <a:r>
              <a:rPr dirty="0" baseline="-1736" sz="2400" spc="-367">
                <a:latin typeface="Times New Roman"/>
                <a:cs typeface="Times New Roman"/>
              </a:rPr>
              <a:t> </a:t>
            </a:r>
            <a:r>
              <a:rPr dirty="0" baseline="2314" sz="1800" spc="-22" i="1">
                <a:latin typeface="Times New Roman"/>
                <a:cs typeface="Times New Roman"/>
              </a:rPr>
              <a:t>x</a:t>
            </a:r>
            <a:r>
              <a:rPr dirty="0" baseline="2314" sz="1800" spc="-7" i="1">
                <a:latin typeface="Times New Roman"/>
                <a:cs typeface="Times New Roman"/>
              </a:rPr>
              <a:t>y</a:t>
            </a:r>
            <a:r>
              <a:rPr dirty="0" baseline="2314" sz="1800" spc="-284" i="1">
                <a:latin typeface="Times New Roman"/>
                <a:cs typeface="Times New Roman"/>
              </a:rPr>
              <a:t> </a:t>
            </a:r>
            <a:r>
              <a:rPr dirty="0" baseline="-1736" sz="2400" spc="-209">
                <a:latin typeface="Symbol"/>
                <a:cs typeface="Symbol"/>
              </a:rPr>
              <a:t></a:t>
            </a:r>
            <a:r>
              <a:rPr dirty="0" baseline="-1736" sz="2400" spc="-322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</a:t>
            </a:r>
            <a:r>
              <a:rPr dirty="0" baseline="2314" sz="1800" spc="44">
                <a:latin typeface="Times New Roman"/>
                <a:cs typeface="Times New Roman"/>
              </a:rPr>
              <a:t> </a:t>
            </a:r>
            <a:r>
              <a:rPr dirty="0" baseline="2314" sz="18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 spc="-3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40">
                <a:latin typeface="Calibri"/>
                <a:cs typeface="Calibri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c</a:t>
            </a:r>
            <a:r>
              <a:rPr dirty="0" sz="1150" spc="25">
                <a:latin typeface="Times New Roman"/>
                <a:cs typeface="Times New Roman"/>
              </a:rPr>
              <a:t>o</a:t>
            </a:r>
            <a:r>
              <a:rPr dirty="0" sz="1150" spc="145">
                <a:latin typeface="Times New Roman"/>
                <a:cs typeface="Times New Roman"/>
              </a:rPr>
              <a:t>s</a:t>
            </a:r>
            <a:r>
              <a:rPr dirty="0" baseline="-4504" sz="2775" spc="-104">
                <a:latin typeface="Symbol"/>
                <a:cs typeface="Symbol"/>
              </a:rPr>
              <a:t>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Symbol"/>
                <a:cs typeface="Symbol"/>
              </a:rPr>
              <a:t></a:t>
            </a:r>
            <a:r>
              <a:rPr dirty="0" sz="1150" spc="-10">
                <a:latin typeface="Times New Roman"/>
                <a:cs typeface="Times New Roman"/>
              </a:rPr>
              <a:t>1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endParaRPr baseline="-4504" sz="2775">
              <a:latin typeface="Symbol"/>
              <a:cs typeface="Symbo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2120728" y="5627413"/>
            <a:ext cx="281940" cy="26543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5"/>
              </a:spcBef>
              <a:tabLst>
                <a:tab pos="218440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4315241" y="5594409"/>
            <a:ext cx="62865" cy="3149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900" spc="-240">
                <a:latin typeface="Symbol"/>
                <a:cs typeface="Symbol"/>
              </a:rPr>
              <a:t></a:t>
            </a:r>
            <a:endParaRPr sz="1900">
              <a:latin typeface="Symbol"/>
              <a:cs typeface="Symbo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3797110" y="5574529"/>
            <a:ext cx="62865" cy="34798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sz="2100" spc="-310">
                <a:latin typeface="Symbol"/>
                <a:cs typeface="Symbol"/>
              </a:rPr>
              <a:t></a:t>
            </a:r>
            <a:endParaRPr sz="2100">
              <a:latin typeface="Symbol"/>
              <a:cs typeface="Symbol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4712992" y="5574529"/>
            <a:ext cx="121285" cy="34798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baseline="1461" sz="2850" spc="-270">
                <a:latin typeface="Symbol"/>
                <a:cs typeface="Symbol"/>
              </a:rPr>
              <a:t></a:t>
            </a:r>
            <a:r>
              <a:rPr dirty="0" sz="2100" spc="-310">
                <a:latin typeface="Symbol"/>
                <a:cs typeface="Symbol"/>
              </a:rPr>
              <a:t></a:t>
            </a:r>
            <a:endParaRPr sz="2100">
              <a:latin typeface="Symbol"/>
              <a:cs typeface="Symbol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4388831" y="6252945"/>
            <a:ext cx="461009" cy="3149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397510" algn="l"/>
              </a:tabLst>
            </a:pPr>
            <a:r>
              <a:rPr dirty="0" sz="1900" spc="-240">
                <a:latin typeface="Symbol"/>
                <a:cs typeface="Symbol"/>
              </a:rPr>
              <a:t></a:t>
            </a:r>
            <a:r>
              <a:rPr dirty="0" sz="1900" spc="-240">
                <a:latin typeface="Times New Roman"/>
                <a:cs typeface="Times New Roman"/>
              </a:rPr>
              <a:t>	</a:t>
            </a:r>
            <a:r>
              <a:rPr dirty="0" sz="1900" spc="-240">
                <a:latin typeface="Symbol"/>
                <a:cs typeface="Symbol"/>
              </a:rPr>
              <a:t></a:t>
            </a:r>
            <a:endParaRPr sz="1900">
              <a:latin typeface="Symbol"/>
              <a:cs typeface="Symbol"/>
            </a:endParaRPr>
          </a:p>
        </p:txBody>
      </p:sp>
      <p:sp>
        <p:nvSpPr>
          <p:cNvPr id="72" name="object 72"/>
          <p:cNvSpPr/>
          <p:nvPr/>
        </p:nvSpPr>
        <p:spPr>
          <a:xfrm>
            <a:off x="4162277" y="6320431"/>
            <a:ext cx="679450" cy="0"/>
          </a:xfrm>
          <a:custGeom>
            <a:avLst/>
            <a:gdLst/>
            <a:ahLst/>
            <a:cxnLst/>
            <a:rect l="l" t="t" r="r" b="b"/>
            <a:pathLst>
              <a:path w="679450" h="0">
                <a:moveTo>
                  <a:pt x="0" y="0"/>
                </a:moveTo>
                <a:lnTo>
                  <a:pt x="679055" y="0"/>
                </a:lnTo>
              </a:path>
            </a:pathLst>
          </a:custGeom>
          <a:ln w="755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3" name="object 73"/>
          <p:cNvSpPr txBox="1"/>
          <p:nvPr/>
        </p:nvSpPr>
        <p:spPr>
          <a:xfrm>
            <a:off x="3646929" y="5659615"/>
            <a:ext cx="57150" cy="131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4460305" y="5659615"/>
            <a:ext cx="57150" cy="131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4533784" y="6318031"/>
            <a:ext cx="57150" cy="131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1597821" y="5782838"/>
            <a:ext cx="15684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4471801" y="6096910"/>
            <a:ext cx="8064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985997" y="5151306"/>
            <a:ext cx="1817370" cy="62484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29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formula.</a:t>
            </a:r>
            <a:endParaRPr sz="1100">
              <a:latin typeface="Calibri"/>
              <a:cs typeface="Calibri"/>
            </a:endParaRPr>
          </a:p>
          <a:p>
            <a:pPr algn="ctr" marR="217170">
              <a:lnSpc>
                <a:spcPct val="100000"/>
              </a:lnSpc>
              <a:spcBef>
                <a:spcPts val="375"/>
              </a:spcBef>
              <a:tabLst>
                <a:tab pos="304800" algn="l"/>
              </a:tabLst>
            </a:pP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dz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baseline="2314" sz="1800">
                <a:latin typeface="Symbol"/>
                <a:cs typeface="Symbol"/>
              </a:rPr>
              <a:t></a:t>
            </a:r>
            <a:endParaRPr baseline="2314" sz="1800">
              <a:latin typeface="Symbol"/>
              <a:cs typeface="Symbol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2626149" y="5567400"/>
            <a:ext cx="72961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374650" algn="l"/>
              </a:tabLst>
            </a:pPr>
            <a:r>
              <a:rPr dirty="0" u="sng" sz="1200" spc="12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y</a:t>
            </a:r>
            <a:r>
              <a:rPr dirty="0" sz="1200" spc="195" i="1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</a:t>
            </a:r>
            <a:r>
              <a:rPr dirty="0" baseline="2314" sz="1800">
                <a:latin typeface="Times New Roman"/>
                <a:cs typeface="Times New Roman"/>
              </a:rPr>
              <a:t>	</a:t>
            </a:r>
            <a:r>
              <a:rPr dirty="0" baseline="2314" sz="1800">
                <a:latin typeface="Symbol"/>
                <a:cs typeface="Symbol"/>
              </a:rPr>
              <a:t></a:t>
            </a:r>
            <a:r>
              <a:rPr dirty="0" baseline="2314" sz="1800">
                <a:latin typeface="Times New Roman"/>
                <a:cs typeface="Times New Roman"/>
              </a:rPr>
              <a:t>  </a:t>
            </a:r>
            <a:r>
              <a:rPr dirty="0" u="sng" sz="1200" spc="7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x</a:t>
            </a:r>
            <a:r>
              <a:rPr dirty="0" u="sng" sz="1200" spc="4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3723448" y="5563277"/>
            <a:ext cx="7175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1791139" y="5663591"/>
            <a:ext cx="216598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1102995" algn="l"/>
                <a:tab pos="1582420" algn="l"/>
                <a:tab pos="2068830" algn="l"/>
              </a:tabLst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55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2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Times New Roman"/>
                <a:cs typeface="Times New Roman"/>
              </a:rPr>
              <a:t>3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3943358" y="5663591"/>
            <a:ext cx="78676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7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30" i="1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1905573" y="5703136"/>
            <a:ext cx="7175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2604735" y="5782838"/>
            <a:ext cx="76581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592455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xy</a:t>
            </a:r>
            <a:r>
              <a:rPr dirty="0" sz="1200" spc="-40" i="1">
                <a:latin typeface="Times New Roman"/>
                <a:cs typeface="Times New Roman"/>
              </a:rPr>
              <a:t> </a:t>
            </a:r>
            <a:r>
              <a:rPr dirty="0" baseline="30092" sz="1800">
                <a:latin typeface="Symbol"/>
                <a:cs typeface="Symbol"/>
              </a:rPr>
              <a:t></a:t>
            </a:r>
            <a:r>
              <a:rPr dirty="0" baseline="30092" sz="1800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xy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3001474" y="5703136"/>
            <a:ext cx="79375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721360" algn="l"/>
              </a:tabLst>
            </a:pPr>
            <a:r>
              <a:rPr dirty="0" sz="1200">
                <a:latin typeface="Symbol"/>
                <a:cs typeface="Symbol"/>
              </a:rPr>
              <a:t>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1905573" y="5816123"/>
            <a:ext cx="188976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904875" algn="l"/>
                <a:tab pos="1095375" algn="l"/>
                <a:tab pos="1817370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4080588" y="6045150"/>
            <a:ext cx="7175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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5814986" y="6045150"/>
            <a:ext cx="7175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1765739" y="6077546"/>
            <a:ext cx="2411730" cy="34798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5291" sz="3150" spc="-232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4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130">
                <a:latin typeface="Times New Roman"/>
                <a:cs typeface="Times New Roman"/>
              </a:rPr>
              <a:t>s</a:t>
            </a:r>
            <a:r>
              <a:rPr dirty="0" baseline="-4385" sz="2850" spc="-127">
                <a:latin typeface="Symbol"/>
                <a:cs typeface="Symbol"/>
              </a:rPr>
              <a:t>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Symbol"/>
                <a:cs typeface="Symbol"/>
              </a:rPr>
              <a:t></a:t>
            </a:r>
            <a:r>
              <a:rPr dirty="0" sz="1200" spc="-35">
                <a:latin typeface="Times New Roman"/>
                <a:cs typeface="Times New Roman"/>
              </a:rPr>
              <a:t>1</a:t>
            </a:r>
            <a:r>
              <a:rPr dirty="0" baseline="-4385" sz="2850" spc="-270">
                <a:latin typeface="Symbol"/>
                <a:cs typeface="Symbol"/>
              </a:rPr>
              <a:t></a:t>
            </a:r>
            <a:r>
              <a:rPr dirty="0" baseline="-5291" sz="3150" spc="-465">
                <a:latin typeface="Symbol"/>
                <a:cs typeface="Symbol"/>
              </a:rPr>
              <a:t></a:t>
            </a:r>
            <a:r>
              <a:rPr dirty="0" baseline="-5291" sz="3150" spc="-509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Symbol"/>
                <a:cs typeface="Symbol"/>
              </a:rPr>
              <a:t></a:t>
            </a:r>
            <a:r>
              <a:rPr dirty="0" sz="1200" spc="95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4385" sz="2850" spc="-127">
                <a:latin typeface="Symbol"/>
                <a:cs typeface="Symbol"/>
              </a:rPr>
              <a:t>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Symbol"/>
                <a:cs typeface="Symbol"/>
              </a:rPr>
              <a:t></a:t>
            </a:r>
            <a:r>
              <a:rPr dirty="0" sz="1200" spc="-35">
                <a:latin typeface="Times New Roman"/>
                <a:cs typeface="Times New Roman"/>
              </a:rPr>
              <a:t>1</a:t>
            </a:r>
            <a:r>
              <a:rPr dirty="0" baseline="-4385" sz="2850" spc="-195">
                <a:latin typeface="Symbol"/>
                <a:cs typeface="Symbol"/>
              </a:rPr>
              <a:t></a:t>
            </a:r>
            <a:r>
              <a:rPr dirty="0" baseline="2314" sz="1800">
                <a:latin typeface="Symbol"/>
                <a:cs typeface="Symbol"/>
              </a:rPr>
              <a:t></a:t>
            </a:r>
            <a:endParaRPr baseline="2314" sz="1800">
              <a:latin typeface="Symbol"/>
              <a:cs typeface="Symbol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4847073" y="6104982"/>
            <a:ext cx="1064895" cy="3149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Times New Roman"/>
                <a:cs typeface="Times New Roman"/>
              </a:rPr>
              <a:t>3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45">
                <a:latin typeface="Times New Roman"/>
                <a:cs typeface="Times New Roman"/>
              </a:rPr>
              <a:t>s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104">
                <a:latin typeface="Times New Roman"/>
                <a:cs typeface="Times New Roman"/>
              </a:rPr>
              <a:t> </a:t>
            </a:r>
            <a:r>
              <a:rPr dirty="0" baseline="-4385" sz="2850" spc="-127">
                <a:latin typeface="Symbol"/>
                <a:cs typeface="Symbol"/>
              </a:rPr>
              <a:t>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 spc="-35">
                <a:latin typeface="Times New Roman"/>
                <a:cs typeface="Times New Roman"/>
              </a:rPr>
              <a:t>1</a:t>
            </a:r>
            <a:r>
              <a:rPr dirty="0" baseline="-4385" sz="2850" spc="-187">
                <a:latin typeface="Symbol"/>
                <a:cs typeface="Symbol"/>
              </a:rPr>
              <a:t></a:t>
            </a:r>
            <a:r>
              <a:rPr dirty="0" baseline="2314" sz="1800">
                <a:latin typeface="Symbol"/>
                <a:cs typeface="Symbol"/>
              </a:rPr>
              <a:t></a:t>
            </a:r>
            <a:endParaRPr baseline="2314" sz="1800">
              <a:latin typeface="Symbol"/>
              <a:cs typeface="Symbol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4080588" y="6297690"/>
            <a:ext cx="7175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5814986" y="6297690"/>
            <a:ext cx="7175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4169389" y="6322119"/>
            <a:ext cx="63373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cos</a:t>
            </a:r>
            <a:r>
              <a:rPr dirty="0" sz="1200" spc="34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385" i="1">
                <a:latin typeface="Times New Roman"/>
                <a:cs typeface="Times New Roman"/>
              </a:rPr>
              <a:t> </a:t>
            </a:r>
            <a:r>
              <a:rPr dirty="0" sz="1200" spc="40">
                <a:latin typeface="Symbol"/>
                <a:cs typeface="Symbol"/>
              </a:rPr>
              <a:t></a:t>
            </a:r>
            <a:r>
              <a:rPr dirty="0" sz="1200" spc="4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4080588" y="6393576"/>
            <a:ext cx="1805939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1734185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95" name="object 95"/>
          <p:cNvSpPr/>
          <p:nvPr/>
        </p:nvSpPr>
        <p:spPr>
          <a:xfrm>
            <a:off x="914400" y="4789931"/>
            <a:ext cx="5943600" cy="2133600"/>
          </a:xfrm>
          <a:custGeom>
            <a:avLst/>
            <a:gdLst/>
            <a:ahLst/>
            <a:cxnLst/>
            <a:rect l="l" t="t" r="r" b="b"/>
            <a:pathLst>
              <a:path w="5943600" h="213360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2127504"/>
                </a:lnTo>
                <a:lnTo>
                  <a:pt x="6096" y="2127504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2127504"/>
                </a:lnTo>
                <a:lnTo>
                  <a:pt x="0" y="2133600"/>
                </a:lnTo>
                <a:lnTo>
                  <a:pt x="6096" y="2133600"/>
                </a:lnTo>
                <a:lnTo>
                  <a:pt x="5937504" y="2133600"/>
                </a:lnTo>
                <a:lnTo>
                  <a:pt x="5943600" y="2133600"/>
                </a:lnTo>
                <a:lnTo>
                  <a:pt x="5943600" y="2127504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6" name="object 96"/>
          <p:cNvSpPr/>
          <p:nvPr/>
        </p:nvSpPr>
        <p:spPr>
          <a:xfrm>
            <a:off x="4448457" y="7677212"/>
            <a:ext cx="149860" cy="0"/>
          </a:xfrm>
          <a:custGeom>
            <a:avLst/>
            <a:gdLst/>
            <a:ahLst/>
            <a:cxnLst/>
            <a:rect l="l" t="t" r="r" b="b"/>
            <a:pathLst>
              <a:path w="149860" h="0">
                <a:moveTo>
                  <a:pt x="0" y="0"/>
                </a:moveTo>
                <a:lnTo>
                  <a:pt x="149542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7" name="object 97"/>
          <p:cNvSpPr/>
          <p:nvPr/>
        </p:nvSpPr>
        <p:spPr>
          <a:xfrm>
            <a:off x="4925350" y="7677212"/>
            <a:ext cx="149860" cy="0"/>
          </a:xfrm>
          <a:custGeom>
            <a:avLst/>
            <a:gdLst/>
            <a:ahLst/>
            <a:cxnLst/>
            <a:rect l="l" t="t" r="r" b="b"/>
            <a:pathLst>
              <a:path w="149860" h="0">
                <a:moveTo>
                  <a:pt x="0" y="0"/>
                </a:moveTo>
                <a:lnTo>
                  <a:pt x="149542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8" name="object 98"/>
          <p:cNvSpPr/>
          <p:nvPr/>
        </p:nvSpPr>
        <p:spPr>
          <a:xfrm>
            <a:off x="914400" y="7728204"/>
            <a:ext cx="441959" cy="9525"/>
          </a:xfrm>
          <a:custGeom>
            <a:avLst/>
            <a:gdLst/>
            <a:ahLst/>
            <a:cxnLst/>
            <a:rect l="l" t="t" r="r" b="b"/>
            <a:pathLst>
              <a:path w="441959" h="9525">
                <a:moveTo>
                  <a:pt x="441959" y="0"/>
                </a:moveTo>
                <a:lnTo>
                  <a:pt x="0" y="0"/>
                </a:lnTo>
                <a:lnTo>
                  <a:pt x="0" y="9144"/>
                </a:lnTo>
                <a:lnTo>
                  <a:pt x="441959" y="9144"/>
                </a:lnTo>
                <a:lnTo>
                  <a:pt x="441959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9" name="object 99"/>
          <p:cNvSpPr txBox="1"/>
          <p:nvPr/>
        </p:nvSpPr>
        <p:spPr>
          <a:xfrm>
            <a:off x="825500" y="6526439"/>
            <a:ext cx="6058535" cy="226250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algn="ctr" marR="65405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5291" sz="3150" spc="-232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4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130">
                <a:latin typeface="Times New Roman"/>
                <a:cs typeface="Times New Roman"/>
              </a:rPr>
              <a:t>s</a:t>
            </a:r>
            <a:r>
              <a:rPr dirty="0" baseline="-4385" sz="2850" spc="-127">
                <a:latin typeface="Symbol"/>
                <a:cs typeface="Symbol"/>
              </a:rPr>
              <a:t>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Symbol"/>
                <a:cs typeface="Symbol"/>
              </a:rPr>
              <a:t></a:t>
            </a:r>
            <a:r>
              <a:rPr dirty="0" sz="1200" spc="-35">
                <a:latin typeface="Times New Roman"/>
                <a:cs typeface="Times New Roman"/>
              </a:rPr>
              <a:t>1</a:t>
            </a:r>
            <a:r>
              <a:rPr dirty="0" baseline="-4385" sz="2850" spc="-270">
                <a:latin typeface="Symbol"/>
                <a:cs typeface="Symbol"/>
              </a:rPr>
              <a:t></a:t>
            </a:r>
            <a:r>
              <a:rPr dirty="0" baseline="-5291" sz="3150" spc="-465">
                <a:latin typeface="Symbol"/>
                <a:cs typeface="Symbol"/>
              </a:rPr>
              <a:t></a:t>
            </a:r>
            <a:r>
              <a:rPr dirty="0" baseline="-5291" sz="3150" spc="-509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Symbol"/>
                <a:cs typeface="Symbol"/>
              </a:rPr>
              <a:t></a:t>
            </a:r>
            <a:r>
              <a:rPr dirty="0" sz="1200" spc="95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7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</a:t>
            </a:r>
            <a:r>
              <a:rPr dirty="0" sz="1200" spc="-10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4385" sz="2850" spc="-127">
                <a:latin typeface="Symbol"/>
                <a:cs typeface="Symbol"/>
              </a:rPr>
              <a:t>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Symbol"/>
                <a:cs typeface="Symbol"/>
              </a:rPr>
              <a:t></a:t>
            </a:r>
            <a:r>
              <a:rPr dirty="0" sz="1200" spc="-35">
                <a:latin typeface="Times New Roman"/>
                <a:cs typeface="Times New Roman"/>
              </a:rPr>
              <a:t>1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r>
              <a:rPr dirty="0" baseline="-4385" sz="2850" spc="-43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6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4385" sz="2850" spc="-127">
                <a:latin typeface="Symbol"/>
                <a:cs typeface="Symbol"/>
              </a:rPr>
              <a:t>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Symbol"/>
                <a:cs typeface="Symbol"/>
              </a:rPr>
              <a:t></a:t>
            </a:r>
            <a:r>
              <a:rPr dirty="0" sz="1200" spc="-35">
                <a:latin typeface="Times New Roman"/>
                <a:cs typeface="Times New Roman"/>
              </a:rPr>
              <a:t>1</a:t>
            </a:r>
            <a:r>
              <a:rPr dirty="0" baseline="-4385" sz="2850" spc="-165">
                <a:latin typeface="Symbol"/>
                <a:cs typeface="Symbol"/>
              </a:rPr>
              <a:t>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50">
                <a:latin typeface="Times New Roman"/>
                <a:cs typeface="Times New Roman"/>
              </a:rPr>
              <a:t>s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104">
                <a:latin typeface="Times New Roman"/>
                <a:cs typeface="Times New Roman"/>
              </a:rPr>
              <a:t> </a:t>
            </a:r>
            <a:r>
              <a:rPr dirty="0" baseline="-4385" sz="2850" spc="-127">
                <a:latin typeface="Symbol"/>
                <a:cs typeface="Symbol"/>
              </a:rPr>
              <a:t>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Symbol"/>
                <a:cs typeface="Symbol"/>
              </a:rPr>
              <a:t></a:t>
            </a:r>
            <a:r>
              <a:rPr dirty="0" sz="1200" spc="-35">
                <a:latin typeface="Times New Roman"/>
                <a:cs typeface="Times New Roman"/>
              </a:rPr>
              <a:t>1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endParaRPr baseline="-4385" sz="2850">
              <a:latin typeface="Symbol"/>
              <a:cs typeface="Symbol"/>
            </a:endParaRPr>
          </a:p>
          <a:p>
            <a:pPr marL="88900">
              <a:lnSpc>
                <a:spcPct val="100000"/>
              </a:lnSpc>
              <a:spcBef>
                <a:spcPts val="1889"/>
              </a:spcBef>
            </a:pPr>
            <a:r>
              <a:rPr dirty="0" sz="1100">
                <a:latin typeface="Calibri"/>
                <a:cs typeface="Calibri"/>
              </a:rPr>
              <a:t>Now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600">
              <a:latin typeface="Calibri"/>
              <a:cs typeface="Calibri"/>
            </a:endParaRPr>
          </a:p>
          <a:p>
            <a:pPr marL="88900">
              <a:lnSpc>
                <a:spcPts val="1614"/>
              </a:lnSpc>
            </a:pPr>
            <a:r>
              <a:rPr dirty="0" baseline="5050" sz="1650" b="1">
                <a:latin typeface="Calibri"/>
                <a:cs typeface="Calibri"/>
              </a:rPr>
              <a:t>Case</a:t>
            </a:r>
            <a:r>
              <a:rPr dirty="0" baseline="5050" sz="1650" spc="-7" b="1">
                <a:latin typeface="Calibri"/>
                <a:cs typeface="Calibri"/>
              </a:rPr>
              <a:t> </a:t>
            </a:r>
            <a:r>
              <a:rPr dirty="0" baseline="5050" sz="1650" b="1">
                <a:latin typeface="Calibri"/>
                <a:cs typeface="Calibri"/>
              </a:rPr>
              <a:t>2</a:t>
            </a:r>
            <a:r>
              <a:rPr dirty="0" baseline="5050" sz="1650" spc="-7" b="1">
                <a:latin typeface="Calibri"/>
                <a:cs typeface="Calibri"/>
              </a:rPr>
              <a:t> </a:t>
            </a:r>
            <a:r>
              <a:rPr dirty="0" baseline="5050" sz="1650" b="1">
                <a:latin typeface="Calibri"/>
                <a:cs typeface="Calibri"/>
              </a:rPr>
              <a:t>:</a:t>
            </a:r>
            <a:r>
              <a:rPr dirty="0" baseline="5050" sz="1650" spc="345" b="1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30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30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22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</a:t>
            </a:r>
            <a:r>
              <a:rPr dirty="0" baseline="5050" sz="1650" spc="382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60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s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7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54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</a:t>
            </a:r>
            <a:r>
              <a:rPr dirty="0" baseline="5050" sz="1650" spc="457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2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h</a:t>
            </a:r>
            <a:r>
              <a:rPr dirty="0" baseline="4629" sz="1800" spc="-254" i="1">
                <a:latin typeface="Times New Roman"/>
                <a:cs typeface="Times New Roman"/>
              </a:rPr>
              <a:t> </a:t>
            </a:r>
            <a:r>
              <a:rPr dirty="0" sz="160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s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5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 compute</a:t>
            </a:r>
            <a:r>
              <a:rPr dirty="0" baseline="5050" sz="1650" spc="375">
                <a:latin typeface="Calibri"/>
                <a:cs typeface="Calibri"/>
              </a:rPr>
              <a:t> </a:t>
            </a:r>
            <a:r>
              <a:rPr dirty="0" baseline="38647" sz="1725">
                <a:latin typeface="Symbol"/>
                <a:cs typeface="Symbol"/>
              </a:rPr>
              <a:t></a:t>
            </a:r>
            <a:r>
              <a:rPr dirty="0" baseline="38647" sz="1725" i="1">
                <a:latin typeface="Times New Roman"/>
                <a:cs typeface="Times New Roman"/>
              </a:rPr>
              <a:t>z</a:t>
            </a:r>
            <a:r>
              <a:rPr dirty="0" baseline="38647" sz="1725" spc="375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 spc="390">
                <a:latin typeface="Calibri"/>
                <a:cs typeface="Calibri"/>
              </a:rPr>
              <a:t> </a:t>
            </a:r>
            <a:r>
              <a:rPr dirty="0" baseline="38647" sz="1725">
                <a:latin typeface="Symbol"/>
                <a:cs typeface="Symbol"/>
              </a:rPr>
              <a:t></a:t>
            </a:r>
            <a:r>
              <a:rPr dirty="0" baseline="38647" sz="1725" i="1">
                <a:latin typeface="Times New Roman"/>
                <a:cs typeface="Times New Roman"/>
              </a:rPr>
              <a:t>z</a:t>
            </a:r>
            <a:r>
              <a:rPr dirty="0" baseline="38647" sz="1725" spc="-7" i="1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  <a:p>
            <a:pPr marL="3630929">
              <a:lnSpc>
                <a:spcPts val="1075"/>
              </a:lnSpc>
              <a:tabLst>
                <a:tab pos="4113529" algn="l"/>
              </a:tabLst>
            </a:pPr>
            <a:r>
              <a:rPr dirty="0" sz="1150">
                <a:latin typeface="Symbol"/>
                <a:cs typeface="Symbol"/>
              </a:rPr>
              <a:t></a:t>
            </a:r>
            <a:r>
              <a:rPr dirty="0" sz="1150" i="1">
                <a:latin typeface="Times New Roman"/>
                <a:cs typeface="Times New Roman"/>
              </a:rPr>
              <a:t>s	</a:t>
            </a:r>
            <a:r>
              <a:rPr dirty="0" sz="1150">
                <a:latin typeface="Symbol"/>
                <a:cs typeface="Symbol"/>
              </a:rPr>
              <a:t></a:t>
            </a:r>
            <a:r>
              <a:rPr dirty="0" sz="1150" i="1">
                <a:latin typeface="Times New Roman"/>
                <a:cs typeface="Times New Roman"/>
              </a:rPr>
              <a:t>t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200">
              <a:latin typeface="Times New Roman"/>
              <a:cs typeface="Times New Roman"/>
            </a:endParaRPr>
          </a:p>
          <a:p>
            <a:pPr marL="88265" marR="55880">
              <a:lnSpc>
                <a:spcPct val="11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In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if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</a:t>
            </a:r>
            <a:r>
              <a:rPr dirty="0" sz="1100">
                <a:latin typeface="Calibri"/>
                <a:cs typeface="Calibri"/>
              </a:rPr>
              <a:t>were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would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s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</a:t>
            </a:r>
            <a:r>
              <a:rPr dirty="0" sz="1100">
                <a:latin typeface="Calibri"/>
                <a:cs typeface="Calibri"/>
              </a:rPr>
              <a:t> makes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sense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computing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>
                <a:latin typeface="Calibri"/>
                <a:cs typeface="Calibri"/>
              </a:rPr>
              <a:t> would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spc="-5">
                <a:latin typeface="Calibri"/>
                <a:cs typeface="Calibri"/>
              </a:rPr>
              <a:t>them.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88265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 rule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cases.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99013" y="8389024"/>
            <a:ext cx="101376" cy="187595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881237" y="7732149"/>
            <a:ext cx="5976620" cy="1327785"/>
            <a:chOff x="881237" y="7732149"/>
            <a:chExt cx="5976620" cy="1327785"/>
          </a:xfrm>
        </p:grpSpPr>
        <p:sp>
          <p:nvSpPr>
            <p:cNvPr id="4" name="object 4"/>
            <p:cNvSpPr/>
            <p:nvPr/>
          </p:nvSpPr>
          <p:spPr>
            <a:xfrm>
              <a:off x="881253" y="8687676"/>
              <a:ext cx="5843270" cy="372110"/>
            </a:xfrm>
            <a:custGeom>
              <a:avLst/>
              <a:gdLst/>
              <a:ahLst/>
              <a:cxnLst/>
              <a:rect l="l" t="t" r="r" b="b"/>
              <a:pathLst>
                <a:path w="5843270" h="372109">
                  <a:moveTo>
                    <a:pt x="5842660" y="93802"/>
                  </a:moveTo>
                  <a:lnTo>
                    <a:pt x="5834367" y="41744"/>
                  </a:lnTo>
                  <a:lnTo>
                    <a:pt x="5809500" y="0"/>
                  </a:lnTo>
                  <a:lnTo>
                    <a:pt x="33159" y="0"/>
                  </a:lnTo>
                  <a:lnTo>
                    <a:pt x="8293" y="41744"/>
                  </a:lnTo>
                  <a:lnTo>
                    <a:pt x="0" y="93802"/>
                  </a:lnTo>
                  <a:lnTo>
                    <a:pt x="8293" y="145846"/>
                  </a:lnTo>
                  <a:lnTo>
                    <a:pt x="32194" y="185991"/>
                  </a:lnTo>
                  <a:lnTo>
                    <a:pt x="8293" y="226123"/>
                  </a:lnTo>
                  <a:lnTo>
                    <a:pt x="0" y="278168"/>
                  </a:lnTo>
                  <a:lnTo>
                    <a:pt x="8293" y="330225"/>
                  </a:lnTo>
                  <a:lnTo>
                    <a:pt x="33159" y="371970"/>
                  </a:lnTo>
                  <a:lnTo>
                    <a:pt x="755383" y="371970"/>
                  </a:lnTo>
                  <a:lnTo>
                    <a:pt x="780262" y="330225"/>
                  </a:lnTo>
                  <a:lnTo>
                    <a:pt x="788543" y="278168"/>
                  </a:lnTo>
                  <a:lnTo>
                    <a:pt x="780262" y="226123"/>
                  </a:lnTo>
                  <a:lnTo>
                    <a:pt x="757301" y="187591"/>
                  </a:lnTo>
                  <a:lnTo>
                    <a:pt x="5809500" y="187591"/>
                  </a:lnTo>
                  <a:lnTo>
                    <a:pt x="5834367" y="145846"/>
                  </a:lnTo>
                  <a:lnTo>
                    <a:pt x="5842660" y="93802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1439332" y="8498574"/>
              <a:ext cx="127000" cy="201295"/>
            </a:xfrm>
            <a:custGeom>
              <a:avLst/>
              <a:gdLst/>
              <a:ahLst/>
              <a:cxnLst/>
              <a:rect l="l" t="t" r="r" b="b"/>
              <a:pathLst>
                <a:path w="127000" h="201295">
                  <a:moveTo>
                    <a:pt x="92293" y="1"/>
                  </a:moveTo>
                  <a:lnTo>
                    <a:pt x="34120" y="1"/>
                  </a:lnTo>
                  <a:lnTo>
                    <a:pt x="11373" y="34558"/>
                  </a:lnTo>
                  <a:lnTo>
                    <a:pt x="0" y="77596"/>
                  </a:lnTo>
                  <a:lnTo>
                    <a:pt x="0" y="123460"/>
                  </a:lnTo>
                  <a:lnTo>
                    <a:pt x="11373" y="166497"/>
                  </a:lnTo>
                  <a:lnTo>
                    <a:pt x="34120" y="201055"/>
                  </a:lnTo>
                  <a:lnTo>
                    <a:pt x="92293" y="201055"/>
                  </a:lnTo>
                  <a:lnTo>
                    <a:pt x="115040" y="166497"/>
                  </a:lnTo>
                  <a:lnTo>
                    <a:pt x="126413" y="123460"/>
                  </a:lnTo>
                  <a:lnTo>
                    <a:pt x="126413" y="77596"/>
                  </a:lnTo>
                  <a:lnTo>
                    <a:pt x="115040" y="34558"/>
                  </a:lnTo>
                  <a:lnTo>
                    <a:pt x="92293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1368282" y="8501296"/>
              <a:ext cx="139700" cy="185420"/>
            </a:xfrm>
            <a:custGeom>
              <a:avLst/>
              <a:gdLst/>
              <a:ahLst/>
              <a:cxnLst/>
              <a:rect l="l" t="t" r="r" b="b"/>
              <a:pathLst>
                <a:path w="139700" h="185420">
                  <a:moveTo>
                    <a:pt x="106610" y="1"/>
                  </a:moveTo>
                  <a:lnTo>
                    <a:pt x="32735" y="1"/>
                  </a:lnTo>
                  <a:lnTo>
                    <a:pt x="8184" y="41211"/>
                  </a:lnTo>
                  <a:lnTo>
                    <a:pt x="0" y="92591"/>
                  </a:lnTo>
                  <a:lnTo>
                    <a:pt x="8184" y="143970"/>
                  </a:lnTo>
                  <a:lnTo>
                    <a:pt x="32735" y="185180"/>
                  </a:lnTo>
                  <a:lnTo>
                    <a:pt x="106610" y="185180"/>
                  </a:lnTo>
                  <a:lnTo>
                    <a:pt x="131162" y="143970"/>
                  </a:lnTo>
                  <a:lnTo>
                    <a:pt x="139346" y="92591"/>
                  </a:lnTo>
                  <a:lnTo>
                    <a:pt x="131162" y="41211"/>
                  </a:lnTo>
                  <a:lnTo>
                    <a:pt x="106610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881227" y="8388895"/>
              <a:ext cx="5975985" cy="187960"/>
            </a:xfrm>
            <a:custGeom>
              <a:avLst/>
              <a:gdLst/>
              <a:ahLst/>
              <a:cxnLst/>
              <a:rect l="l" t="t" r="r" b="b"/>
              <a:pathLst>
                <a:path w="5975984" h="187959">
                  <a:moveTo>
                    <a:pt x="488543" y="93789"/>
                  </a:moveTo>
                  <a:lnTo>
                    <a:pt x="480263" y="41744"/>
                  </a:lnTo>
                  <a:lnTo>
                    <a:pt x="455383" y="0"/>
                  </a:lnTo>
                  <a:lnTo>
                    <a:pt x="33172" y="0"/>
                  </a:lnTo>
                  <a:lnTo>
                    <a:pt x="8293" y="41744"/>
                  </a:lnTo>
                  <a:lnTo>
                    <a:pt x="0" y="93789"/>
                  </a:lnTo>
                  <a:lnTo>
                    <a:pt x="8293" y="145846"/>
                  </a:lnTo>
                  <a:lnTo>
                    <a:pt x="33172" y="187591"/>
                  </a:lnTo>
                  <a:lnTo>
                    <a:pt x="455383" y="187591"/>
                  </a:lnTo>
                  <a:lnTo>
                    <a:pt x="480263" y="145846"/>
                  </a:lnTo>
                  <a:lnTo>
                    <a:pt x="488543" y="93789"/>
                  </a:lnTo>
                  <a:close/>
                </a:path>
                <a:path w="5975984" h="187959">
                  <a:moveTo>
                    <a:pt x="1320241" y="93929"/>
                  </a:moveTo>
                  <a:lnTo>
                    <a:pt x="1311960" y="41884"/>
                  </a:lnTo>
                  <a:lnTo>
                    <a:pt x="1287081" y="139"/>
                  </a:lnTo>
                  <a:lnTo>
                    <a:pt x="717410" y="139"/>
                  </a:lnTo>
                  <a:lnTo>
                    <a:pt x="692531" y="41884"/>
                  </a:lnTo>
                  <a:lnTo>
                    <a:pt x="684237" y="93929"/>
                  </a:lnTo>
                  <a:lnTo>
                    <a:pt x="692531" y="145986"/>
                  </a:lnTo>
                  <a:lnTo>
                    <a:pt x="717410" y="187731"/>
                  </a:lnTo>
                  <a:lnTo>
                    <a:pt x="1287081" y="187731"/>
                  </a:lnTo>
                  <a:lnTo>
                    <a:pt x="1311960" y="145986"/>
                  </a:lnTo>
                  <a:lnTo>
                    <a:pt x="1320241" y="93929"/>
                  </a:lnTo>
                  <a:close/>
                </a:path>
                <a:path w="5975984" h="187959">
                  <a:moveTo>
                    <a:pt x="5975451" y="93929"/>
                  </a:moveTo>
                  <a:lnTo>
                    <a:pt x="5967158" y="41884"/>
                  </a:lnTo>
                  <a:lnTo>
                    <a:pt x="5942292" y="139"/>
                  </a:lnTo>
                  <a:lnTo>
                    <a:pt x="3536848" y="139"/>
                  </a:lnTo>
                  <a:lnTo>
                    <a:pt x="3511969" y="41884"/>
                  </a:lnTo>
                  <a:lnTo>
                    <a:pt x="3503676" y="93929"/>
                  </a:lnTo>
                  <a:lnTo>
                    <a:pt x="3511969" y="145986"/>
                  </a:lnTo>
                  <a:lnTo>
                    <a:pt x="3536848" y="187731"/>
                  </a:lnTo>
                  <a:lnTo>
                    <a:pt x="5942292" y="187731"/>
                  </a:lnTo>
                  <a:lnTo>
                    <a:pt x="5967158" y="145986"/>
                  </a:lnTo>
                  <a:lnTo>
                    <a:pt x="5975451" y="93929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3853963" y="8376463"/>
              <a:ext cx="151130" cy="189865"/>
            </a:xfrm>
            <a:custGeom>
              <a:avLst/>
              <a:gdLst/>
              <a:ahLst/>
              <a:cxnLst/>
              <a:rect l="l" t="t" r="r" b="b"/>
              <a:pathLst>
                <a:path w="151129" h="189865">
                  <a:moveTo>
                    <a:pt x="117638" y="1"/>
                  </a:moveTo>
                  <a:lnTo>
                    <a:pt x="33498" y="1"/>
                  </a:lnTo>
                  <a:lnTo>
                    <a:pt x="8375" y="42170"/>
                  </a:lnTo>
                  <a:lnTo>
                    <a:pt x="1" y="94744"/>
                  </a:lnTo>
                  <a:lnTo>
                    <a:pt x="8375" y="147318"/>
                  </a:lnTo>
                  <a:lnTo>
                    <a:pt x="33498" y="189486"/>
                  </a:lnTo>
                  <a:lnTo>
                    <a:pt x="117638" y="189486"/>
                  </a:lnTo>
                  <a:lnTo>
                    <a:pt x="142760" y="147318"/>
                  </a:lnTo>
                  <a:lnTo>
                    <a:pt x="151134" y="94744"/>
                  </a:lnTo>
                  <a:lnTo>
                    <a:pt x="142760" y="42170"/>
                  </a:lnTo>
                  <a:lnTo>
                    <a:pt x="117638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3226054" y="8373681"/>
              <a:ext cx="657225" cy="205740"/>
            </a:xfrm>
            <a:custGeom>
              <a:avLst/>
              <a:gdLst/>
              <a:ahLst/>
              <a:cxnLst/>
              <a:rect l="l" t="t" r="r" b="b"/>
              <a:pathLst>
                <a:path w="657225" h="205740">
                  <a:moveTo>
                    <a:pt x="395897" y="79400"/>
                  </a:moveTo>
                  <a:lnTo>
                    <a:pt x="384263" y="35369"/>
                  </a:lnTo>
                  <a:lnTo>
                    <a:pt x="360984" y="0"/>
                  </a:lnTo>
                  <a:lnTo>
                    <a:pt x="34912" y="0"/>
                  </a:lnTo>
                  <a:lnTo>
                    <a:pt x="11633" y="35369"/>
                  </a:lnTo>
                  <a:lnTo>
                    <a:pt x="0" y="79400"/>
                  </a:lnTo>
                  <a:lnTo>
                    <a:pt x="0" y="126339"/>
                  </a:lnTo>
                  <a:lnTo>
                    <a:pt x="11633" y="170370"/>
                  </a:lnTo>
                  <a:lnTo>
                    <a:pt x="34912" y="205740"/>
                  </a:lnTo>
                  <a:lnTo>
                    <a:pt x="360984" y="205740"/>
                  </a:lnTo>
                  <a:lnTo>
                    <a:pt x="384263" y="170370"/>
                  </a:lnTo>
                  <a:lnTo>
                    <a:pt x="395897" y="126339"/>
                  </a:lnTo>
                  <a:lnTo>
                    <a:pt x="395897" y="79400"/>
                  </a:lnTo>
                  <a:close/>
                </a:path>
                <a:path w="657225" h="205740">
                  <a:moveTo>
                    <a:pt x="656602" y="79400"/>
                  </a:moveTo>
                  <a:lnTo>
                    <a:pt x="644956" y="35369"/>
                  </a:lnTo>
                  <a:lnTo>
                    <a:pt x="621690" y="0"/>
                  </a:lnTo>
                  <a:lnTo>
                    <a:pt x="553643" y="0"/>
                  </a:lnTo>
                  <a:lnTo>
                    <a:pt x="530364" y="35369"/>
                  </a:lnTo>
                  <a:lnTo>
                    <a:pt x="518731" y="79400"/>
                  </a:lnTo>
                  <a:lnTo>
                    <a:pt x="518731" y="126339"/>
                  </a:lnTo>
                  <a:lnTo>
                    <a:pt x="530364" y="170370"/>
                  </a:lnTo>
                  <a:lnTo>
                    <a:pt x="553643" y="205740"/>
                  </a:lnTo>
                  <a:lnTo>
                    <a:pt x="621690" y="205740"/>
                  </a:lnTo>
                  <a:lnTo>
                    <a:pt x="644956" y="170370"/>
                  </a:lnTo>
                  <a:lnTo>
                    <a:pt x="656602" y="126339"/>
                  </a:lnTo>
                  <a:lnTo>
                    <a:pt x="656602" y="7940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3100673" y="8376465"/>
              <a:ext cx="151130" cy="189865"/>
            </a:xfrm>
            <a:custGeom>
              <a:avLst/>
              <a:gdLst/>
              <a:ahLst/>
              <a:cxnLst/>
              <a:rect l="l" t="t" r="r" b="b"/>
              <a:pathLst>
                <a:path w="151129" h="189865">
                  <a:moveTo>
                    <a:pt x="117559" y="1"/>
                  </a:moveTo>
                  <a:lnTo>
                    <a:pt x="33497" y="1"/>
                  </a:lnTo>
                  <a:lnTo>
                    <a:pt x="8375" y="42170"/>
                  </a:lnTo>
                  <a:lnTo>
                    <a:pt x="1" y="94744"/>
                  </a:lnTo>
                  <a:lnTo>
                    <a:pt x="8375" y="147318"/>
                  </a:lnTo>
                  <a:lnTo>
                    <a:pt x="33497" y="189486"/>
                  </a:lnTo>
                  <a:lnTo>
                    <a:pt x="117559" y="189486"/>
                  </a:lnTo>
                  <a:lnTo>
                    <a:pt x="142681" y="147318"/>
                  </a:lnTo>
                  <a:lnTo>
                    <a:pt x="151055" y="94744"/>
                  </a:lnTo>
                  <a:lnTo>
                    <a:pt x="142681" y="42170"/>
                  </a:lnTo>
                  <a:lnTo>
                    <a:pt x="117559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2993986" y="8373678"/>
              <a:ext cx="138430" cy="205740"/>
            </a:xfrm>
            <a:custGeom>
              <a:avLst/>
              <a:gdLst/>
              <a:ahLst/>
              <a:cxnLst/>
              <a:rect l="l" t="t" r="r" b="b"/>
              <a:pathLst>
                <a:path w="138430" h="205740">
                  <a:moveTo>
                    <a:pt x="102899" y="1"/>
                  </a:moveTo>
                  <a:lnTo>
                    <a:pt x="34914" y="1"/>
                  </a:lnTo>
                  <a:lnTo>
                    <a:pt x="11638" y="35363"/>
                  </a:lnTo>
                  <a:lnTo>
                    <a:pt x="1" y="79401"/>
                  </a:lnTo>
                  <a:lnTo>
                    <a:pt x="1" y="126331"/>
                  </a:lnTo>
                  <a:lnTo>
                    <a:pt x="11638" y="170369"/>
                  </a:lnTo>
                  <a:lnTo>
                    <a:pt x="34914" y="205729"/>
                  </a:lnTo>
                  <a:lnTo>
                    <a:pt x="102899" y="205729"/>
                  </a:lnTo>
                  <a:lnTo>
                    <a:pt x="126174" y="170369"/>
                  </a:lnTo>
                  <a:lnTo>
                    <a:pt x="137812" y="126331"/>
                  </a:lnTo>
                  <a:lnTo>
                    <a:pt x="137812" y="79401"/>
                  </a:lnTo>
                  <a:lnTo>
                    <a:pt x="126174" y="35363"/>
                  </a:lnTo>
                  <a:lnTo>
                    <a:pt x="102899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2441469" y="8371051"/>
              <a:ext cx="339725" cy="208915"/>
            </a:xfrm>
            <a:custGeom>
              <a:avLst/>
              <a:gdLst/>
              <a:ahLst/>
              <a:cxnLst/>
              <a:rect l="l" t="t" r="r" b="b"/>
              <a:pathLst>
                <a:path w="339725" h="208915">
                  <a:moveTo>
                    <a:pt x="304019" y="1"/>
                  </a:moveTo>
                  <a:lnTo>
                    <a:pt x="34914" y="2630"/>
                  </a:lnTo>
                  <a:lnTo>
                    <a:pt x="11638" y="37991"/>
                  </a:lnTo>
                  <a:lnTo>
                    <a:pt x="0" y="82030"/>
                  </a:lnTo>
                  <a:lnTo>
                    <a:pt x="0" y="128960"/>
                  </a:lnTo>
                  <a:lnTo>
                    <a:pt x="11638" y="172998"/>
                  </a:lnTo>
                  <a:lnTo>
                    <a:pt x="34914" y="208358"/>
                  </a:lnTo>
                  <a:lnTo>
                    <a:pt x="304019" y="208358"/>
                  </a:lnTo>
                  <a:lnTo>
                    <a:pt x="327592" y="172546"/>
                  </a:lnTo>
                  <a:lnTo>
                    <a:pt x="339378" y="127945"/>
                  </a:lnTo>
                  <a:lnTo>
                    <a:pt x="339378" y="80415"/>
                  </a:lnTo>
                  <a:lnTo>
                    <a:pt x="327592" y="35814"/>
                  </a:lnTo>
                  <a:lnTo>
                    <a:pt x="304019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2295882" y="8376465"/>
              <a:ext cx="150495" cy="189865"/>
            </a:xfrm>
            <a:custGeom>
              <a:avLst/>
              <a:gdLst/>
              <a:ahLst/>
              <a:cxnLst/>
              <a:rect l="l" t="t" r="r" b="b"/>
              <a:pathLst>
                <a:path w="150494" h="189865">
                  <a:moveTo>
                    <a:pt x="116804" y="1"/>
                  </a:moveTo>
                  <a:lnTo>
                    <a:pt x="33497" y="1"/>
                  </a:lnTo>
                  <a:lnTo>
                    <a:pt x="8374" y="42170"/>
                  </a:lnTo>
                  <a:lnTo>
                    <a:pt x="0" y="94744"/>
                  </a:lnTo>
                  <a:lnTo>
                    <a:pt x="8374" y="147318"/>
                  </a:lnTo>
                  <a:lnTo>
                    <a:pt x="33497" y="189486"/>
                  </a:lnTo>
                  <a:lnTo>
                    <a:pt x="116804" y="189486"/>
                  </a:lnTo>
                  <a:lnTo>
                    <a:pt x="141926" y="147318"/>
                  </a:lnTo>
                  <a:lnTo>
                    <a:pt x="150300" y="94744"/>
                  </a:lnTo>
                  <a:lnTo>
                    <a:pt x="141926" y="42170"/>
                  </a:lnTo>
                  <a:lnTo>
                    <a:pt x="116804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2194885" y="8373680"/>
              <a:ext cx="128905" cy="205740"/>
            </a:xfrm>
            <a:custGeom>
              <a:avLst/>
              <a:gdLst/>
              <a:ahLst/>
              <a:cxnLst/>
              <a:rect l="l" t="t" r="r" b="b"/>
              <a:pathLst>
                <a:path w="128905" h="205740">
                  <a:moveTo>
                    <a:pt x="93943" y="1"/>
                  </a:moveTo>
                  <a:lnTo>
                    <a:pt x="34914" y="1"/>
                  </a:lnTo>
                  <a:lnTo>
                    <a:pt x="11638" y="35363"/>
                  </a:lnTo>
                  <a:lnTo>
                    <a:pt x="0" y="79401"/>
                  </a:lnTo>
                  <a:lnTo>
                    <a:pt x="0" y="126331"/>
                  </a:lnTo>
                  <a:lnTo>
                    <a:pt x="11638" y="170369"/>
                  </a:lnTo>
                  <a:lnTo>
                    <a:pt x="34914" y="205729"/>
                  </a:lnTo>
                  <a:lnTo>
                    <a:pt x="93943" y="205729"/>
                  </a:lnTo>
                  <a:lnTo>
                    <a:pt x="117219" y="170369"/>
                  </a:lnTo>
                  <a:lnTo>
                    <a:pt x="128856" y="126331"/>
                  </a:lnTo>
                  <a:lnTo>
                    <a:pt x="128856" y="79401"/>
                  </a:lnTo>
                  <a:lnTo>
                    <a:pt x="117219" y="35363"/>
                  </a:lnTo>
                  <a:lnTo>
                    <a:pt x="93943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2524973" y="8339567"/>
              <a:ext cx="429259" cy="248285"/>
            </a:xfrm>
            <a:custGeom>
              <a:avLst/>
              <a:gdLst/>
              <a:ahLst/>
              <a:cxnLst/>
              <a:rect l="l" t="t" r="r" b="b"/>
              <a:pathLst>
                <a:path w="429260" h="248284">
                  <a:moveTo>
                    <a:pt x="384973" y="3"/>
                  </a:moveTo>
                  <a:lnTo>
                    <a:pt x="43877" y="1"/>
                  </a:lnTo>
                  <a:lnTo>
                    <a:pt x="19501" y="34638"/>
                  </a:lnTo>
                  <a:lnTo>
                    <a:pt x="4876" y="77351"/>
                  </a:lnTo>
                  <a:lnTo>
                    <a:pt x="0" y="124104"/>
                  </a:lnTo>
                  <a:lnTo>
                    <a:pt x="4876" y="170856"/>
                  </a:lnTo>
                  <a:lnTo>
                    <a:pt x="19501" y="213570"/>
                  </a:lnTo>
                  <a:lnTo>
                    <a:pt x="43877" y="248207"/>
                  </a:lnTo>
                  <a:lnTo>
                    <a:pt x="384973" y="248207"/>
                  </a:lnTo>
                  <a:lnTo>
                    <a:pt x="409349" y="213571"/>
                  </a:lnTo>
                  <a:lnTo>
                    <a:pt x="423974" y="170857"/>
                  </a:lnTo>
                  <a:lnTo>
                    <a:pt x="428850" y="124105"/>
                  </a:lnTo>
                  <a:lnTo>
                    <a:pt x="423974" y="77353"/>
                  </a:lnTo>
                  <a:lnTo>
                    <a:pt x="409349" y="34639"/>
                  </a:lnTo>
                  <a:lnTo>
                    <a:pt x="384973" y="3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1438164" y="8285204"/>
              <a:ext cx="127000" cy="201295"/>
            </a:xfrm>
            <a:custGeom>
              <a:avLst/>
              <a:gdLst/>
              <a:ahLst/>
              <a:cxnLst/>
              <a:rect l="l" t="t" r="r" b="b"/>
              <a:pathLst>
                <a:path w="127000" h="201295">
                  <a:moveTo>
                    <a:pt x="92293" y="2"/>
                  </a:moveTo>
                  <a:lnTo>
                    <a:pt x="34120" y="2"/>
                  </a:lnTo>
                  <a:lnTo>
                    <a:pt x="11373" y="34559"/>
                  </a:lnTo>
                  <a:lnTo>
                    <a:pt x="0" y="77596"/>
                  </a:lnTo>
                  <a:lnTo>
                    <a:pt x="0" y="123460"/>
                  </a:lnTo>
                  <a:lnTo>
                    <a:pt x="11373" y="166498"/>
                  </a:lnTo>
                  <a:lnTo>
                    <a:pt x="34120" y="201056"/>
                  </a:lnTo>
                  <a:lnTo>
                    <a:pt x="92293" y="201056"/>
                  </a:lnTo>
                  <a:lnTo>
                    <a:pt x="115040" y="166498"/>
                  </a:lnTo>
                  <a:lnTo>
                    <a:pt x="126413" y="123460"/>
                  </a:lnTo>
                  <a:lnTo>
                    <a:pt x="126413" y="77596"/>
                  </a:lnTo>
                  <a:lnTo>
                    <a:pt x="115040" y="34559"/>
                  </a:lnTo>
                  <a:lnTo>
                    <a:pt x="92293" y="2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1367114" y="8287925"/>
              <a:ext cx="139700" cy="185420"/>
            </a:xfrm>
            <a:custGeom>
              <a:avLst/>
              <a:gdLst/>
              <a:ahLst/>
              <a:cxnLst/>
              <a:rect l="l" t="t" r="r" b="b"/>
              <a:pathLst>
                <a:path w="139700" h="185420">
                  <a:moveTo>
                    <a:pt x="106610" y="2"/>
                  </a:moveTo>
                  <a:lnTo>
                    <a:pt x="32735" y="2"/>
                  </a:lnTo>
                  <a:lnTo>
                    <a:pt x="8184" y="41212"/>
                  </a:lnTo>
                  <a:lnTo>
                    <a:pt x="0" y="92591"/>
                  </a:lnTo>
                  <a:lnTo>
                    <a:pt x="8184" y="143971"/>
                  </a:lnTo>
                  <a:lnTo>
                    <a:pt x="32735" y="185181"/>
                  </a:lnTo>
                  <a:lnTo>
                    <a:pt x="106610" y="185181"/>
                  </a:lnTo>
                  <a:lnTo>
                    <a:pt x="131162" y="143971"/>
                  </a:lnTo>
                  <a:lnTo>
                    <a:pt x="139346" y="92591"/>
                  </a:lnTo>
                  <a:lnTo>
                    <a:pt x="131162" y="41212"/>
                  </a:lnTo>
                  <a:lnTo>
                    <a:pt x="106610" y="2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881227" y="7732153"/>
              <a:ext cx="5976620" cy="554990"/>
            </a:xfrm>
            <a:custGeom>
              <a:avLst/>
              <a:gdLst/>
              <a:ahLst/>
              <a:cxnLst/>
              <a:rect l="l" t="t" r="r" b="b"/>
              <a:pathLst>
                <a:path w="5976620" h="554990">
                  <a:moveTo>
                    <a:pt x="5976353" y="461010"/>
                  </a:moveTo>
                  <a:lnTo>
                    <a:pt x="5968060" y="408952"/>
                  </a:lnTo>
                  <a:lnTo>
                    <a:pt x="5943181" y="367207"/>
                  </a:lnTo>
                  <a:lnTo>
                    <a:pt x="5940501" y="367207"/>
                  </a:lnTo>
                  <a:lnTo>
                    <a:pt x="5963463" y="328688"/>
                  </a:lnTo>
                  <a:lnTo>
                    <a:pt x="5971756" y="276631"/>
                  </a:lnTo>
                  <a:lnTo>
                    <a:pt x="5963463" y="224586"/>
                  </a:lnTo>
                  <a:lnTo>
                    <a:pt x="5938583" y="182841"/>
                  </a:lnTo>
                  <a:lnTo>
                    <a:pt x="5685764" y="182841"/>
                  </a:lnTo>
                  <a:lnTo>
                    <a:pt x="5707799" y="145846"/>
                  </a:lnTo>
                  <a:lnTo>
                    <a:pt x="5716092" y="93802"/>
                  </a:lnTo>
                  <a:lnTo>
                    <a:pt x="5707799" y="41757"/>
                  </a:lnTo>
                  <a:lnTo>
                    <a:pt x="5682932" y="0"/>
                  </a:lnTo>
                  <a:lnTo>
                    <a:pt x="33172" y="0"/>
                  </a:lnTo>
                  <a:lnTo>
                    <a:pt x="8293" y="41757"/>
                  </a:lnTo>
                  <a:lnTo>
                    <a:pt x="0" y="93802"/>
                  </a:lnTo>
                  <a:lnTo>
                    <a:pt x="8293" y="145846"/>
                  </a:lnTo>
                  <a:lnTo>
                    <a:pt x="31750" y="185229"/>
                  </a:lnTo>
                  <a:lnTo>
                    <a:pt x="8293" y="224586"/>
                  </a:lnTo>
                  <a:lnTo>
                    <a:pt x="0" y="276631"/>
                  </a:lnTo>
                  <a:lnTo>
                    <a:pt x="8293" y="328688"/>
                  </a:lnTo>
                  <a:lnTo>
                    <a:pt x="32207" y="368820"/>
                  </a:lnTo>
                  <a:lnTo>
                    <a:pt x="8293" y="408952"/>
                  </a:lnTo>
                  <a:lnTo>
                    <a:pt x="0" y="461010"/>
                  </a:lnTo>
                  <a:lnTo>
                    <a:pt x="8293" y="513054"/>
                  </a:lnTo>
                  <a:lnTo>
                    <a:pt x="33172" y="554799"/>
                  </a:lnTo>
                  <a:lnTo>
                    <a:pt x="2235352" y="554799"/>
                  </a:lnTo>
                  <a:lnTo>
                    <a:pt x="2260231" y="513054"/>
                  </a:lnTo>
                  <a:lnTo>
                    <a:pt x="2268512" y="461010"/>
                  </a:lnTo>
                  <a:lnTo>
                    <a:pt x="2260231" y="408952"/>
                  </a:lnTo>
                  <a:lnTo>
                    <a:pt x="2237270" y="370433"/>
                  </a:lnTo>
                  <a:lnTo>
                    <a:pt x="3906520" y="370433"/>
                  </a:lnTo>
                  <a:lnTo>
                    <a:pt x="3883571" y="408952"/>
                  </a:lnTo>
                  <a:lnTo>
                    <a:pt x="3875290" y="461010"/>
                  </a:lnTo>
                  <a:lnTo>
                    <a:pt x="3883571" y="513054"/>
                  </a:lnTo>
                  <a:lnTo>
                    <a:pt x="3908450" y="554799"/>
                  </a:lnTo>
                  <a:lnTo>
                    <a:pt x="5943181" y="554799"/>
                  </a:lnTo>
                  <a:lnTo>
                    <a:pt x="5968060" y="513054"/>
                  </a:lnTo>
                  <a:lnTo>
                    <a:pt x="5976353" y="46101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9" name="object 19"/>
          <p:cNvGrpSpPr/>
          <p:nvPr/>
        </p:nvGrpSpPr>
        <p:grpSpPr>
          <a:xfrm>
            <a:off x="3963323" y="8339567"/>
            <a:ext cx="473075" cy="248285"/>
            <a:chOff x="3963323" y="8339567"/>
            <a:chExt cx="473075" cy="248285"/>
          </a:xfrm>
        </p:grpSpPr>
        <p:pic>
          <p:nvPicPr>
            <p:cNvPr id="20" name="object 2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31096" y="8371049"/>
              <a:ext cx="227826" cy="208357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98183" y="8339567"/>
              <a:ext cx="138113" cy="248206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963323" y="8339567"/>
              <a:ext cx="231505" cy="248206"/>
            </a:xfrm>
            <a:prstGeom prst="rect">
              <a:avLst/>
            </a:prstGeom>
          </p:spPr>
        </p:pic>
      </p:grpSp>
      <p:pic>
        <p:nvPicPr>
          <p:cNvPr id="23" name="object 2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561212" y="8339567"/>
            <a:ext cx="192080" cy="248206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319970" y="8339567"/>
            <a:ext cx="138066" cy="248206"/>
          </a:xfrm>
          <a:prstGeom prst="rect">
            <a:avLst/>
          </a:prstGeom>
        </p:spPr>
      </p:pic>
      <p:pic>
        <p:nvPicPr>
          <p:cNvPr id="25" name="object 25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895919" y="7217453"/>
            <a:ext cx="149186" cy="185314"/>
          </a:xfrm>
          <a:prstGeom prst="rect">
            <a:avLst/>
          </a:prstGeom>
        </p:spPr>
      </p:pic>
      <p:pic>
        <p:nvPicPr>
          <p:cNvPr id="26" name="object 26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394917" y="6746729"/>
            <a:ext cx="85784" cy="118678"/>
          </a:xfrm>
          <a:prstGeom prst="rect">
            <a:avLst/>
          </a:prstGeom>
        </p:spPr>
      </p:pic>
      <p:pic>
        <p:nvPicPr>
          <p:cNvPr id="27" name="object 2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576529" y="6746729"/>
            <a:ext cx="85783" cy="118678"/>
          </a:xfrm>
          <a:prstGeom prst="rect">
            <a:avLst/>
          </a:prstGeom>
        </p:spPr>
      </p:pic>
      <p:pic>
        <p:nvPicPr>
          <p:cNvPr id="28" name="object 28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4433933" y="7437155"/>
            <a:ext cx="85177" cy="116319"/>
          </a:xfrm>
          <a:prstGeom prst="rect">
            <a:avLst/>
          </a:prstGeom>
        </p:spPr>
      </p:pic>
      <p:pic>
        <p:nvPicPr>
          <p:cNvPr id="29" name="object 29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3807665" y="7437155"/>
            <a:ext cx="65617" cy="116319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3569277" y="7435668"/>
            <a:ext cx="85703" cy="117806"/>
          </a:xfrm>
          <a:prstGeom prst="rect">
            <a:avLst/>
          </a:prstGeom>
        </p:spPr>
      </p:pic>
      <p:pic>
        <p:nvPicPr>
          <p:cNvPr id="31" name="object 31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3215925" y="7437155"/>
            <a:ext cx="65618" cy="116319"/>
          </a:xfrm>
          <a:prstGeom prst="rect">
            <a:avLst/>
          </a:prstGeom>
        </p:spPr>
      </p:pic>
      <p:pic>
        <p:nvPicPr>
          <p:cNvPr id="32" name="object 32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2992180" y="7435668"/>
            <a:ext cx="85704" cy="117806"/>
          </a:xfrm>
          <a:prstGeom prst="rect">
            <a:avLst/>
          </a:prstGeom>
        </p:spPr>
      </p:pic>
      <p:pic>
        <p:nvPicPr>
          <p:cNvPr id="33" name="object 33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2643632" y="7437155"/>
            <a:ext cx="65618" cy="116319"/>
          </a:xfrm>
          <a:prstGeom prst="rect">
            <a:avLst/>
          </a:prstGeom>
        </p:spPr>
      </p:pic>
      <p:pic>
        <p:nvPicPr>
          <p:cNvPr id="34" name="object 34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4677211" y="7222094"/>
            <a:ext cx="85177" cy="116319"/>
          </a:xfrm>
          <a:prstGeom prst="rect">
            <a:avLst/>
          </a:prstGeom>
        </p:spPr>
      </p:pic>
      <p:pic>
        <p:nvPicPr>
          <p:cNvPr id="35" name="object 35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3810952" y="7221746"/>
            <a:ext cx="85703" cy="117805"/>
          </a:xfrm>
          <a:prstGeom prst="rect">
            <a:avLst/>
          </a:prstGeom>
        </p:spPr>
      </p:pic>
      <p:pic>
        <p:nvPicPr>
          <p:cNvPr id="36" name="object 36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3217645" y="7221746"/>
            <a:ext cx="85703" cy="117805"/>
          </a:xfrm>
          <a:prstGeom prst="rect">
            <a:avLst/>
          </a:prstGeom>
        </p:spPr>
      </p:pic>
      <p:pic>
        <p:nvPicPr>
          <p:cNvPr id="37" name="object 37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4356863" y="6990798"/>
            <a:ext cx="65923" cy="117179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2879378" y="6990798"/>
            <a:ext cx="105042" cy="117179"/>
          </a:xfrm>
          <a:prstGeom prst="rect">
            <a:avLst/>
          </a:prstGeom>
        </p:spPr>
      </p:pic>
      <p:pic>
        <p:nvPicPr>
          <p:cNvPr id="39" name="object 39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2522702" y="6989300"/>
            <a:ext cx="86012" cy="118677"/>
          </a:xfrm>
          <a:prstGeom prst="rect">
            <a:avLst/>
          </a:prstGeom>
        </p:spPr>
      </p:pic>
      <p:pic>
        <p:nvPicPr>
          <p:cNvPr id="40" name="object 40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2373097" y="6989300"/>
            <a:ext cx="86012" cy="118677"/>
          </a:xfrm>
          <a:prstGeom prst="rect">
            <a:avLst/>
          </a:prstGeom>
        </p:spPr>
      </p:pic>
      <p:pic>
        <p:nvPicPr>
          <p:cNvPr id="41" name="object 41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3964120" y="6748226"/>
            <a:ext cx="85255" cy="117181"/>
          </a:xfrm>
          <a:prstGeom prst="rect">
            <a:avLst/>
          </a:prstGeom>
        </p:spPr>
      </p:pic>
      <p:sp>
        <p:nvSpPr>
          <p:cNvPr id="42" name="object 42"/>
          <p:cNvSpPr/>
          <p:nvPr/>
        </p:nvSpPr>
        <p:spPr>
          <a:xfrm>
            <a:off x="4674463" y="7437155"/>
            <a:ext cx="66040" cy="116839"/>
          </a:xfrm>
          <a:custGeom>
            <a:avLst/>
            <a:gdLst/>
            <a:ahLst/>
            <a:cxnLst/>
            <a:rect l="l" t="t" r="r" b="b"/>
            <a:pathLst>
              <a:path w="66039" h="116840">
                <a:moveTo>
                  <a:pt x="45055" y="-1"/>
                </a:moveTo>
                <a:lnTo>
                  <a:pt x="20562" y="-1"/>
                </a:lnTo>
                <a:lnTo>
                  <a:pt x="5140" y="25884"/>
                </a:lnTo>
                <a:lnTo>
                  <a:pt x="0" y="58159"/>
                </a:lnTo>
                <a:lnTo>
                  <a:pt x="5140" y="90433"/>
                </a:lnTo>
                <a:lnTo>
                  <a:pt x="20562" y="116319"/>
                </a:lnTo>
                <a:lnTo>
                  <a:pt x="45055" y="116319"/>
                </a:lnTo>
                <a:lnTo>
                  <a:pt x="60476" y="90433"/>
                </a:lnTo>
                <a:lnTo>
                  <a:pt x="65617" y="58159"/>
                </a:lnTo>
                <a:lnTo>
                  <a:pt x="60476" y="25884"/>
                </a:lnTo>
                <a:lnTo>
                  <a:pt x="45055" y="-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4433933" y="7437155"/>
            <a:ext cx="85725" cy="116839"/>
          </a:xfrm>
          <a:custGeom>
            <a:avLst/>
            <a:gdLst/>
            <a:ahLst/>
            <a:cxnLst/>
            <a:rect l="l" t="t" r="r" b="b"/>
            <a:pathLst>
              <a:path w="85725" h="116840">
                <a:moveTo>
                  <a:pt x="64616" y="-1"/>
                </a:moveTo>
                <a:lnTo>
                  <a:pt x="20562" y="-1"/>
                </a:lnTo>
                <a:lnTo>
                  <a:pt x="5140" y="25884"/>
                </a:lnTo>
                <a:lnTo>
                  <a:pt x="0" y="58159"/>
                </a:lnTo>
                <a:lnTo>
                  <a:pt x="5140" y="90433"/>
                </a:lnTo>
                <a:lnTo>
                  <a:pt x="20562" y="116319"/>
                </a:lnTo>
                <a:lnTo>
                  <a:pt x="64616" y="116319"/>
                </a:lnTo>
                <a:lnTo>
                  <a:pt x="80037" y="90433"/>
                </a:lnTo>
                <a:lnTo>
                  <a:pt x="85177" y="58159"/>
                </a:lnTo>
                <a:lnTo>
                  <a:pt x="80037" y="25884"/>
                </a:lnTo>
                <a:lnTo>
                  <a:pt x="64616" y="-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3807665" y="7437155"/>
            <a:ext cx="66040" cy="116839"/>
          </a:xfrm>
          <a:custGeom>
            <a:avLst/>
            <a:gdLst/>
            <a:ahLst/>
            <a:cxnLst/>
            <a:rect l="l" t="t" r="r" b="b"/>
            <a:pathLst>
              <a:path w="66039" h="116840">
                <a:moveTo>
                  <a:pt x="45056" y="-1"/>
                </a:moveTo>
                <a:lnTo>
                  <a:pt x="20561" y="-1"/>
                </a:lnTo>
                <a:lnTo>
                  <a:pt x="5140" y="25884"/>
                </a:lnTo>
                <a:lnTo>
                  <a:pt x="0" y="58159"/>
                </a:lnTo>
                <a:lnTo>
                  <a:pt x="5140" y="90433"/>
                </a:lnTo>
                <a:lnTo>
                  <a:pt x="20561" y="116319"/>
                </a:lnTo>
                <a:lnTo>
                  <a:pt x="45056" y="116319"/>
                </a:lnTo>
                <a:lnTo>
                  <a:pt x="60477" y="90433"/>
                </a:lnTo>
                <a:lnTo>
                  <a:pt x="65617" y="58159"/>
                </a:lnTo>
                <a:lnTo>
                  <a:pt x="60477" y="25884"/>
                </a:lnTo>
                <a:lnTo>
                  <a:pt x="45056" y="-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3215925" y="7437155"/>
            <a:ext cx="66040" cy="116839"/>
          </a:xfrm>
          <a:custGeom>
            <a:avLst/>
            <a:gdLst/>
            <a:ahLst/>
            <a:cxnLst/>
            <a:rect l="l" t="t" r="r" b="b"/>
            <a:pathLst>
              <a:path w="66039" h="116840">
                <a:moveTo>
                  <a:pt x="45055" y="-1"/>
                </a:moveTo>
                <a:lnTo>
                  <a:pt x="20562" y="-1"/>
                </a:lnTo>
                <a:lnTo>
                  <a:pt x="5140" y="25884"/>
                </a:lnTo>
                <a:lnTo>
                  <a:pt x="0" y="58159"/>
                </a:lnTo>
                <a:lnTo>
                  <a:pt x="5140" y="90433"/>
                </a:lnTo>
                <a:lnTo>
                  <a:pt x="20562" y="116319"/>
                </a:lnTo>
                <a:lnTo>
                  <a:pt x="45055" y="116319"/>
                </a:lnTo>
                <a:lnTo>
                  <a:pt x="60477" y="90433"/>
                </a:lnTo>
                <a:lnTo>
                  <a:pt x="65618" y="58159"/>
                </a:lnTo>
                <a:lnTo>
                  <a:pt x="60477" y="25884"/>
                </a:lnTo>
                <a:lnTo>
                  <a:pt x="45055" y="-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2643632" y="7437155"/>
            <a:ext cx="66040" cy="116839"/>
          </a:xfrm>
          <a:custGeom>
            <a:avLst/>
            <a:gdLst/>
            <a:ahLst/>
            <a:cxnLst/>
            <a:rect l="l" t="t" r="r" b="b"/>
            <a:pathLst>
              <a:path w="66039" h="116840">
                <a:moveTo>
                  <a:pt x="45055" y="-1"/>
                </a:moveTo>
                <a:lnTo>
                  <a:pt x="20562" y="-1"/>
                </a:lnTo>
                <a:lnTo>
                  <a:pt x="5140" y="25884"/>
                </a:lnTo>
                <a:lnTo>
                  <a:pt x="0" y="58159"/>
                </a:lnTo>
                <a:lnTo>
                  <a:pt x="5140" y="90433"/>
                </a:lnTo>
                <a:lnTo>
                  <a:pt x="20562" y="116319"/>
                </a:lnTo>
                <a:lnTo>
                  <a:pt x="45055" y="116319"/>
                </a:lnTo>
                <a:lnTo>
                  <a:pt x="60477" y="90433"/>
                </a:lnTo>
                <a:lnTo>
                  <a:pt x="65618" y="58159"/>
                </a:lnTo>
                <a:lnTo>
                  <a:pt x="60477" y="25884"/>
                </a:lnTo>
                <a:lnTo>
                  <a:pt x="45055" y="-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4618481" y="7332879"/>
            <a:ext cx="111125" cy="201295"/>
          </a:xfrm>
          <a:custGeom>
            <a:avLst/>
            <a:gdLst/>
            <a:ahLst/>
            <a:cxnLst/>
            <a:rect l="l" t="t" r="r" b="b"/>
            <a:pathLst>
              <a:path w="111125" h="201295">
                <a:moveTo>
                  <a:pt x="76511" y="-2"/>
                </a:moveTo>
                <a:lnTo>
                  <a:pt x="34144" y="-2"/>
                </a:lnTo>
                <a:lnTo>
                  <a:pt x="11381" y="34580"/>
                </a:lnTo>
                <a:lnTo>
                  <a:pt x="0" y="77649"/>
                </a:lnTo>
                <a:lnTo>
                  <a:pt x="0" y="123547"/>
                </a:lnTo>
                <a:lnTo>
                  <a:pt x="11381" y="166616"/>
                </a:lnTo>
                <a:lnTo>
                  <a:pt x="34144" y="201199"/>
                </a:lnTo>
                <a:lnTo>
                  <a:pt x="76511" y="201199"/>
                </a:lnTo>
                <a:lnTo>
                  <a:pt x="99274" y="166616"/>
                </a:lnTo>
                <a:lnTo>
                  <a:pt x="110656" y="123547"/>
                </a:lnTo>
                <a:lnTo>
                  <a:pt x="110656" y="77649"/>
                </a:lnTo>
                <a:lnTo>
                  <a:pt x="99274" y="34580"/>
                </a:lnTo>
                <a:lnTo>
                  <a:pt x="76511" y="-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4354158" y="7332879"/>
            <a:ext cx="136525" cy="201295"/>
          </a:xfrm>
          <a:custGeom>
            <a:avLst/>
            <a:gdLst/>
            <a:ahLst/>
            <a:cxnLst/>
            <a:rect l="l" t="t" r="r" b="b"/>
            <a:pathLst>
              <a:path w="136525" h="201295">
                <a:moveTo>
                  <a:pt x="101810" y="-2"/>
                </a:moveTo>
                <a:lnTo>
                  <a:pt x="34144" y="-2"/>
                </a:lnTo>
                <a:lnTo>
                  <a:pt x="11381" y="34580"/>
                </a:lnTo>
                <a:lnTo>
                  <a:pt x="0" y="77649"/>
                </a:lnTo>
                <a:lnTo>
                  <a:pt x="0" y="123547"/>
                </a:lnTo>
                <a:lnTo>
                  <a:pt x="11381" y="166616"/>
                </a:lnTo>
                <a:lnTo>
                  <a:pt x="34144" y="201199"/>
                </a:lnTo>
                <a:lnTo>
                  <a:pt x="101810" y="201199"/>
                </a:lnTo>
                <a:lnTo>
                  <a:pt x="124573" y="166616"/>
                </a:lnTo>
                <a:lnTo>
                  <a:pt x="135954" y="123547"/>
                </a:lnTo>
                <a:lnTo>
                  <a:pt x="135954" y="77649"/>
                </a:lnTo>
                <a:lnTo>
                  <a:pt x="124573" y="34580"/>
                </a:lnTo>
                <a:lnTo>
                  <a:pt x="101810" y="-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3751706" y="7332879"/>
            <a:ext cx="111125" cy="201295"/>
          </a:xfrm>
          <a:custGeom>
            <a:avLst/>
            <a:gdLst/>
            <a:ahLst/>
            <a:cxnLst/>
            <a:rect l="l" t="t" r="r" b="b"/>
            <a:pathLst>
              <a:path w="111125" h="201295">
                <a:moveTo>
                  <a:pt x="76511" y="-2"/>
                </a:moveTo>
                <a:lnTo>
                  <a:pt x="34144" y="-2"/>
                </a:lnTo>
                <a:lnTo>
                  <a:pt x="11381" y="34580"/>
                </a:lnTo>
                <a:lnTo>
                  <a:pt x="0" y="77649"/>
                </a:lnTo>
                <a:lnTo>
                  <a:pt x="0" y="123547"/>
                </a:lnTo>
                <a:lnTo>
                  <a:pt x="11381" y="166616"/>
                </a:lnTo>
                <a:lnTo>
                  <a:pt x="34144" y="201199"/>
                </a:lnTo>
                <a:lnTo>
                  <a:pt x="76511" y="201199"/>
                </a:lnTo>
                <a:lnTo>
                  <a:pt x="99274" y="166616"/>
                </a:lnTo>
                <a:lnTo>
                  <a:pt x="110656" y="123547"/>
                </a:lnTo>
                <a:lnTo>
                  <a:pt x="110656" y="77649"/>
                </a:lnTo>
                <a:lnTo>
                  <a:pt x="99274" y="34580"/>
                </a:lnTo>
                <a:lnTo>
                  <a:pt x="76511" y="-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/>
          <p:nvPr/>
        </p:nvSpPr>
        <p:spPr>
          <a:xfrm>
            <a:off x="3489776" y="7332879"/>
            <a:ext cx="136525" cy="201295"/>
          </a:xfrm>
          <a:custGeom>
            <a:avLst/>
            <a:gdLst/>
            <a:ahLst/>
            <a:cxnLst/>
            <a:rect l="l" t="t" r="r" b="b"/>
            <a:pathLst>
              <a:path w="136525" h="201295">
                <a:moveTo>
                  <a:pt x="101810" y="-2"/>
                </a:moveTo>
                <a:lnTo>
                  <a:pt x="34144" y="-2"/>
                </a:lnTo>
                <a:lnTo>
                  <a:pt x="11381" y="34580"/>
                </a:lnTo>
                <a:lnTo>
                  <a:pt x="0" y="77649"/>
                </a:lnTo>
                <a:lnTo>
                  <a:pt x="0" y="123547"/>
                </a:lnTo>
                <a:lnTo>
                  <a:pt x="11381" y="166616"/>
                </a:lnTo>
                <a:lnTo>
                  <a:pt x="34144" y="201199"/>
                </a:lnTo>
                <a:lnTo>
                  <a:pt x="101810" y="201199"/>
                </a:lnTo>
                <a:lnTo>
                  <a:pt x="124573" y="166616"/>
                </a:lnTo>
                <a:lnTo>
                  <a:pt x="135955" y="123547"/>
                </a:lnTo>
                <a:lnTo>
                  <a:pt x="135955" y="77649"/>
                </a:lnTo>
                <a:lnTo>
                  <a:pt x="124573" y="34580"/>
                </a:lnTo>
                <a:lnTo>
                  <a:pt x="101810" y="-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3159967" y="7332879"/>
            <a:ext cx="111125" cy="201295"/>
          </a:xfrm>
          <a:custGeom>
            <a:avLst/>
            <a:gdLst/>
            <a:ahLst/>
            <a:cxnLst/>
            <a:rect l="l" t="t" r="r" b="b"/>
            <a:pathLst>
              <a:path w="111125" h="201295">
                <a:moveTo>
                  <a:pt x="76511" y="-2"/>
                </a:moveTo>
                <a:lnTo>
                  <a:pt x="34144" y="-2"/>
                </a:lnTo>
                <a:lnTo>
                  <a:pt x="11381" y="34580"/>
                </a:lnTo>
                <a:lnTo>
                  <a:pt x="0" y="77649"/>
                </a:lnTo>
                <a:lnTo>
                  <a:pt x="0" y="123547"/>
                </a:lnTo>
                <a:lnTo>
                  <a:pt x="11381" y="166616"/>
                </a:lnTo>
                <a:lnTo>
                  <a:pt x="34144" y="201199"/>
                </a:lnTo>
                <a:lnTo>
                  <a:pt x="76511" y="201199"/>
                </a:lnTo>
                <a:lnTo>
                  <a:pt x="99274" y="166616"/>
                </a:lnTo>
                <a:lnTo>
                  <a:pt x="110656" y="123547"/>
                </a:lnTo>
                <a:lnTo>
                  <a:pt x="110656" y="77649"/>
                </a:lnTo>
                <a:lnTo>
                  <a:pt x="99274" y="34580"/>
                </a:lnTo>
                <a:lnTo>
                  <a:pt x="76511" y="-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2922223" y="7332879"/>
            <a:ext cx="136525" cy="201295"/>
          </a:xfrm>
          <a:custGeom>
            <a:avLst/>
            <a:gdLst/>
            <a:ahLst/>
            <a:cxnLst/>
            <a:rect l="l" t="t" r="r" b="b"/>
            <a:pathLst>
              <a:path w="136525" h="201295">
                <a:moveTo>
                  <a:pt x="101810" y="-2"/>
                </a:moveTo>
                <a:lnTo>
                  <a:pt x="34144" y="-2"/>
                </a:lnTo>
                <a:lnTo>
                  <a:pt x="11381" y="34580"/>
                </a:lnTo>
                <a:lnTo>
                  <a:pt x="0" y="77649"/>
                </a:lnTo>
                <a:lnTo>
                  <a:pt x="0" y="123547"/>
                </a:lnTo>
                <a:lnTo>
                  <a:pt x="11381" y="166616"/>
                </a:lnTo>
                <a:lnTo>
                  <a:pt x="34144" y="201199"/>
                </a:lnTo>
                <a:lnTo>
                  <a:pt x="101810" y="201199"/>
                </a:lnTo>
                <a:lnTo>
                  <a:pt x="124573" y="166616"/>
                </a:lnTo>
                <a:lnTo>
                  <a:pt x="135954" y="123547"/>
                </a:lnTo>
                <a:lnTo>
                  <a:pt x="135954" y="77649"/>
                </a:lnTo>
                <a:lnTo>
                  <a:pt x="124573" y="34580"/>
                </a:lnTo>
                <a:lnTo>
                  <a:pt x="101810" y="-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2587659" y="7332879"/>
            <a:ext cx="111125" cy="201295"/>
          </a:xfrm>
          <a:custGeom>
            <a:avLst/>
            <a:gdLst/>
            <a:ahLst/>
            <a:cxnLst/>
            <a:rect l="l" t="t" r="r" b="b"/>
            <a:pathLst>
              <a:path w="111125" h="201295">
                <a:moveTo>
                  <a:pt x="76511" y="-2"/>
                </a:moveTo>
                <a:lnTo>
                  <a:pt x="34144" y="-2"/>
                </a:lnTo>
                <a:lnTo>
                  <a:pt x="11381" y="34580"/>
                </a:lnTo>
                <a:lnTo>
                  <a:pt x="0" y="77649"/>
                </a:lnTo>
                <a:lnTo>
                  <a:pt x="0" y="123547"/>
                </a:lnTo>
                <a:lnTo>
                  <a:pt x="11381" y="166616"/>
                </a:lnTo>
                <a:lnTo>
                  <a:pt x="34144" y="201199"/>
                </a:lnTo>
                <a:lnTo>
                  <a:pt x="76511" y="201199"/>
                </a:lnTo>
                <a:lnTo>
                  <a:pt x="99274" y="166616"/>
                </a:lnTo>
                <a:lnTo>
                  <a:pt x="110656" y="123547"/>
                </a:lnTo>
                <a:lnTo>
                  <a:pt x="110656" y="77649"/>
                </a:lnTo>
                <a:lnTo>
                  <a:pt x="99274" y="34580"/>
                </a:lnTo>
                <a:lnTo>
                  <a:pt x="76511" y="-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/>
          <p:nvPr/>
        </p:nvSpPr>
        <p:spPr>
          <a:xfrm>
            <a:off x="4721265" y="7222094"/>
            <a:ext cx="41275" cy="116839"/>
          </a:xfrm>
          <a:custGeom>
            <a:avLst/>
            <a:gdLst/>
            <a:ahLst/>
            <a:cxnLst/>
            <a:rect l="l" t="t" r="r" b="b"/>
            <a:pathLst>
              <a:path w="41275" h="116840">
                <a:moveTo>
                  <a:pt x="20562" y="-3"/>
                </a:moveTo>
                <a:lnTo>
                  <a:pt x="5140" y="25882"/>
                </a:lnTo>
                <a:lnTo>
                  <a:pt x="0" y="58156"/>
                </a:lnTo>
                <a:lnTo>
                  <a:pt x="5140" y="90430"/>
                </a:lnTo>
                <a:lnTo>
                  <a:pt x="20562" y="116316"/>
                </a:lnTo>
                <a:lnTo>
                  <a:pt x="35983" y="90430"/>
                </a:lnTo>
                <a:lnTo>
                  <a:pt x="41124" y="58156"/>
                </a:lnTo>
                <a:lnTo>
                  <a:pt x="35983" y="25882"/>
                </a:lnTo>
                <a:lnTo>
                  <a:pt x="20562" y="-3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/>
          <p:nvPr/>
        </p:nvSpPr>
        <p:spPr>
          <a:xfrm>
            <a:off x="4160242" y="7217453"/>
            <a:ext cx="149225" cy="185420"/>
          </a:xfrm>
          <a:custGeom>
            <a:avLst/>
            <a:gdLst/>
            <a:ahLst/>
            <a:cxnLst/>
            <a:rect l="l" t="t" r="r" b="b"/>
            <a:pathLst>
              <a:path w="149225" h="185420">
                <a:moveTo>
                  <a:pt x="116425" y="-3"/>
                </a:moveTo>
                <a:lnTo>
                  <a:pt x="32759" y="-3"/>
                </a:lnTo>
                <a:lnTo>
                  <a:pt x="8189" y="41236"/>
                </a:lnTo>
                <a:lnTo>
                  <a:pt x="0" y="92654"/>
                </a:lnTo>
                <a:lnTo>
                  <a:pt x="8189" y="144072"/>
                </a:lnTo>
                <a:lnTo>
                  <a:pt x="32759" y="185312"/>
                </a:lnTo>
                <a:lnTo>
                  <a:pt x="116425" y="185312"/>
                </a:lnTo>
                <a:lnTo>
                  <a:pt x="140995" y="144072"/>
                </a:lnTo>
                <a:lnTo>
                  <a:pt x="149184" y="92654"/>
                </a:lnTo>
                <a:lnTo>
                  <a:pt x="140995" y="41236"/>
                </a:lnTo>
                <a:lnTo>
                  <a:pt x="116425" y="-3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/>
          <p:nvPr/>
        </p:nvSpPr>
        <p:spPr>
          <a:xfrm>
            <a:off x="3295845" y="7217453"/>
            <a:ext cx="149225" cy="185420"/>
          </a:xfrm>
          <a:custGeom>
            <a:avLst/>
            <a:gdLst/>
            <a:ahLst/>
            <a:cxnLst/>
            <a:rect l="l" t="t" r="r" b="b"/>
            <a:pathLst>
              <a:path w="149225" h="185420">
                <a:moveTo>
                  <a:pt x="116425" y="-3"/>
                </a:moveTo>
                <a:lnTo>
                  <a:pt x="32759" y="-3"/>
                </a:lnTo>
                <a:lnTo>
                  <a:pt x="8189" y="41236"/>
                </a:lnTo>
                <a:lnTo>
                  <a:pt x="0" y="92654"/>
                </a:lnTo>
                <a:lnTo>
                  <a:pt x="8189" y="144072"/>
                </a:lnTo>
                <a:lnTo>
                  <a:pt x="32759" y="185312"/>
                </a:lnTo>
                <a:lnTo>
                  <a:pt x="116425" y="185312"/>
                </a:lnTo>
                <a:lnTo>
                  <a:pt x="140995" y="144072"/>
                </a:lnTo>
                <a:lnTo>
                  <a:pt x="149185" y="92654"/>
                </a:lnTo>
                <a:lnTo>
                  <a:pt x="140995" y="41236"/>
                </a:lnTo>
                <a:lnTo>
                  <a:pt x="116425" y="-3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/>
          <p:nvPr/>
        </p:nvSpPr>
        <p:spPr>
          <a:xfrm>
            <a:off x="2721176" y="7217453"/>
            <a:ext cx="149225" cy="185420"/>
          </a:xfrm>
          <a:custGeom>
            <a:avLst/>
            <a:gdLst/>
            <a:ahLst/>
            <a:cxnLst/>
            <a:rect l="l" t="t" r="r" b="b"/>
            <a:pathLst>
              <a:path w="149225" h="185420">
                <a:moveTo>
                  <a:pt x="116426" y="-3"/>
                </a:moveTo>
                <a:lnTo>
                  <a:pt x="32758" y="-3"/>
                </a:lnTo>
                <a:lnTo>
                  <a:pt x="8189" y="41236"/>
                </a:lnTo>
                <a:lnTo>
                  <a:pt x="0" y="92654"/>
                </a:lnTo>
                <a:lnTo>
                  <a:pt x="8189" y="144072"/>
                </a:lnTo>
                <a:lnTo>
                  <a:pt x="32758" y="185312"/>
                </a:lnTo>
                <a:lnTo>
                  <a:pt x="116426" y="185312"/>
                </a:lnTo>
                <a:lnTo>
                  <a:pt x="140995" y="144072"/>
                </a:lnTo>
                <a:lnTo>
                  <a:pt x="149185" y="92654"/>
                </a:lnTo>
                <a:lnTo>
                  <a:pt x="140995" y="41236"/>
                </a:lnTo>
                <a:lnTo>
                  <a:pt x="116426" y="-3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58" name="object 58"/>
          <p:cNvGrpSpPr/>
          <p:nvPr/>
        </p:nvGrpSpPr>
        <p:grpSpPr>
          <a:xfrm>
            <a:off x="4312722" y="7117759"/>
            <a:ext cx="421005" cy="203200"/>
            <a:chOff x="4312722" y="7117759"/>
            <a:chExt cx="421005" cy="203200"/>
          </a:xfrm>
        </p:grpSpPr>
        <p:sp>
          <p:nvSpPr>
            <p:cNvPr id="59" name="object 59"/>
            <p:cNvSpPr/>
            <p:nvPr/>
          </p:nvSpPr>
          <p:spPr>
            <a:xfrm>
              <a:off x="4597358" y="7117759"/>
              <a:ext cx="136525" cy="201295"/>
            </a:xfrm>
            <a:custGeom>
              <a:avLst/>
              <a:gdLst/>
              <a:ahLst/>
              <a:cxnLst/>
              <a:rect l="l" t="t" r="r" b="b"/>
              <a:pathLst>
                <a:path w="136525" h="201295">
                  <a:moveTo>
                    <a:pt x="101810" y="-4"/>
                  </a:moveTo>
                  <a:lnTo>
                    <a:pt x="34144" y="-4"/>
                  </a:lnTo>
                  <a:lnTo>
                    <a:pt x="11381" y="34578"/>
                  </a:lnTo>
                  <a:lnTo>
                    <a:pt x="0" y="77647"/>
                  </a:lnTo>
                  <a:lnTo>
                    <a:pt x="0" y="123544"/>
                  </a:lnTo>
                  <a:lnTo>
                    <a:pt x="11381" y="166614"/>
                  </a:lnTo>
                  <a:lnTo>
                    <a:pt x="34144" y="201197"/>
                  </a:lnTo>
                  <a:lnTo>
                    <a:pt x="101810" y="201197"/>
                  </a:lnTo>
                  <a:lnTo>
                    <a:pt x="124573" y="166614"/>
                  </a:lnTo>
                  <a:lnTo>
                    <a:pt x="135954" y="123544"/>
                  </a:lnTo>
                  <a:lnTo>
                    <a:pt x="135954" y="77647"/>
                  </a:lnTo>
                  <a:lnTo>
                    <a:pt x="124573" y="34578"/>
                  </a:lnTo>
                  <a:lnTo>
                    <a:pt x="101810" y="-4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/>
            <p:cNvSpPr/>
            <p:nvPr/>
          </p:nvSpPr>
          <p:spPr>
            <a:xfrm>
              <a:off x="4524982" y="7120483"/>
              <a:ext cx="140970" cy="185420"/>
            </a:xfrm>
            <a:custGeom>
              <a:avLst/>
              <a:gdLst/>
              <a:ahLst/>
              <a:cxnLst/>
              <a:rect l="l" t="t" r="r" b="b"/>
              <a:pathLst>
                <a:path w="140970" h="185420">
                  <a:moveTo>
                    <a:pt x="108046" y="-4"/>
                  </a:moveTo>
                  <a:lnTo>
                    <a:pt x="32759" y="-4"/>
                  </a:lnTo>
                  <a:lnTo>
                    <a:pt x="8189" y="41234"/>
                  </a:lnTo>
                  <a:lnTo>
                    <a:pt x="0" y="92652"/>
                  </a:lnTo>
                  <a:lnTo>
                    <a:pt x="8189" y="144069"/>
                  </a:lnTo>
                  <a:lnTo>
                    <a:pt x="32759" y="185310"/>
                  </a:lnTo>
                  <a:lnTo>
                    <a:pt x="108046" y="185310"/>
                  </a:lnTo>
                  <a:lnTo>
                    <a:pt x="132614" y="144069"/>
                  </a:lnTo>
                  <a:lnTo>
                    <a:pt x="140804" y="92652"/>
                  </a:lnTo>
                  <a:lnTo>
                    <a:pt x="132614" y="41234"/>
                  </a:lnTo>
                  <a:lnTo>
                    <a:pt x="108046" y="-4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/>
            <p:cNvSpPr/>
            <p:nvPr/>
          </p:nvSpPr>
          <p:spPr>
            <a:xfrm>
              <a:off x="4385099" y="7119423"/>
              <a:ext cx="127635" cy="201295"/>
            </a:xfrm>
            <a:custGeom>
              <a:avLst/>
              <a:gdLst/>
              <a:ahLst/>
              <a:cxnLst/>
              <a:rect l="l" t="t" r="r" b="b"/>
              <a:pathLst>
                <a:path w="127635" h="201295">
                  <a:moveTo>
                    <a:pt x="93429" y="-4"/>
                  </a:moveTo>
                  <a:lnTo>
                    <a:pt x="34144" y="-4"/>
                  </a:lnTo>
                  <a:lnTo>
                    <a:pt x="11381" y="34578"/>
                  </a:lnTo>
                  <a:lnTo>
                    <a:pt x="0" y="77647"/>
                  </a:lnTo>
                  <a:lnTo>
                    <a:pt x="0" y="123545"/>
                  </a:lnTo>
                  <a:lnTo>
                    <a:pt x="11381" y="166614"/>
                  </a:lnTo>
                  <a:lnTo>
                    <a:pt x="34144" y="201198"/>
                  </a:lnTo>
                  <a:lnTo>
                    <a:pt x="93429" y="201198"/>
                  </a:lnTo>
                  <a:lnTo>
                    <a:pt x="116192" y="166614"/>
                  </a:lnTo>
                  <a:lnTo>
                    <a:pt x="127574" y="123545"/>
                  </a:lnTo>
                  <a:lnTo>
                    <a:pt x="127574" y="77647"/>
                  </a:lnTo>
                  <a:lnTo>
                    <a:pt x="116192" y="34578"/>
                  </a:lnTo>
                  <a:lnTo>
                    <a:pt x="93429" y="-4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/>
            <p:cNvSpPr/>
            <p:nvPr/>
          </p:nvSpPr>
          <p:spPr>
            <a:xfrm>
              <a:off x="4312722" y="7122147"/>
              <a:ext cx="140970" cy="185420"/>
            </a:xfrm>
            <a:custGeom>
              <a:avLst/>
              <a:gdLst/>
              <a:ahLst/>
              <a:cxnLst/>
              <a:rect l="l" t="t" r="r" b="b"/>
              <a:pathLst>
                <a:path w="140970" h="185420">
                  <a:moveTo>
                    <a:pt x="108045" y="-4"/>
                  </a:moveTo>
                  <a:lnTo>
                    <a:pt x="32758" y="-4"/>
                  </a:lnTo>
                  <a:lnTo>
                    <a:pt x="8189" y="41235"/>
                  </a:lnTo>
                  <a:lnTo>
                    <a:pt x="0" y="92653"/>
                  </a:lnTo>
                  <a:lnTo>
                    <a:pt x="8189" y="144071"/>
                  </a:lnTo>
                  <a:lnTo>
                    <a:pt x="32758" y="185311"/>
                  </a:lnTo>
                  <a:lnTo>
                    <a:pt x="108045" y="185311"/>
                  </a:lnTo>
                  <a:lnTo>
                    <a:pt x="132614" y="144071"/>
                  </a:lnTo>
                  <a:lnTo>
                    <a:pt x="140804" y="92653"/>
                  </a:lnTo>
                  <a:lnTo>
                    <a:pt x="132614" y="41235"/>
                  </a:lnTo>
                  <a:lnTo>
                    <a:pt x="108045" y="-4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3" name="object 63"/>
          <p:cNvGrpSpPr/>
          <p:nvPr/>
        </p:nvGrpSpPr>
        <p:grpSpPr>
          <a:xfrm>
            <a:off x="3447531" y="7118970"/>
            <a:ext cx="420370" cy="201930"/>
            <a:chOff x="3447531" y="7118970"/>
            <a:chExt cx="420370" cy="201930"/>
          </a:xfrm>
        </p:grpSpPr>
        <p:sp>
          <p:nvSpPr>
            <p:cNvPr id="64" name="object 64"/>
            <p:cNvSpPr/>
            <p:nvPr/>
          </p:nvSpPr>
          <p:spPr>
            <a:xfrm>
              <a:off x="3731421" y="7118970"/>
              <a:ext cx="136525" cy="201295"/>
            </a:xfrm>
            <a:custGeom>
              <a:avLst/>
              <a:gdLst/>
              <a:ahLst/>
              <a:cxnLst/>
              <a:rect l="l" t="t" r="r" b="b"/>
              <a:pathLst>
                <a:path w="136525" h="201295">
                  <a:moveTo>
                    <a:pt x="101811" y="-4"/>
                  </a:moveTo>
                  <a:lnTo>
                    <a:pt x="34145" y="-4"/>
                  </a:lnTo>
                  <a:lnTo>
                    <a:pt x="11381" y="34578"/>
                  </a:lnTo>
                  <a:lnTo>
                    <a:pt x="0" y="77647"/>
                  </a:lnTo>
                  <a:lnTo>
                    <a:pt x="0" y="123544"/>
                  </a:lnTo>
                  <a:lnTo>
                    <a:pt x="11381" y="166614"/>
                  </a:lnTo>
                  <a:lnTo>
                    <a:pt x="34145" y="201197"/>
                  </a:lnTo>
                  <a:lnTo>
                    <a:pt x="101811" y="201197"/>
                  </a:lnTo>
                  <a:lnTo>
                    <a:pt x="124574" y="166614"/>
                  </a:lnTo>
                  <a:lnTo>
                    <a:pt x="135955" y="123544"/>
                  </a:lnTo>
                  <a:lnTo>
                    <a:pt x="135955" y="77647"/>
                  </a:lnTo>
                  <a:lnTo>
                    <a:pt x="124574" y="34578"/>
                  </a:lnTo>
                  <a:lnTo>
                    <a:pt x="101811" y="-4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" name="object 65"/>
            <p:cNvSpPr/>
            <p:nvPr/>
          </p:nvSpPr>
          <p:spPr>
            <a:xfrm>
              <a:off x="3659048" y="7121694"/>
              <a:ext cx="140970" cy="185420"/>
            </a:xfrm>
            <a:custGeom>
              <a:avLst/>
              <a:gdLst/>
              <a:ahLst/>
              <a:cxnLst/>
              <a:rect l="l" t="t" r="r" b="b"/>
              <a:pathLst>
                <a:path w="140970" h="185420">
                  <a:moveTo>
                    <a:pt x="108044" y="-4"/>
                  </a:moveTo>
                  <a:lnTo>
                    <a:pt x="32759" y="-4"/>
                  </a:lnTo>
                  <a:lnTo>
                    <a:pt x="8189" y="41234"/>
                  </a:lnTo>
                  <a:lnTo>
                    <a:pt x="0" y="92652"/>
                  </a:lnTo>
                  <a:lnTo>
                    <a:pt x="8189" y="144069"/>
                  </a:lnTo>
                  <a:lnTo>
                    <a:pt x="32759" y="185310"/>
                  </a:lnTo>
                  <a:lnTo>
                    <a:pt x="108044" y="185310"/>
                  </a:lnTo>
                  <a:lnTo>
                    <a:pt x="132614" y="144069"/>
                  </a:lnTo>
                  <a:lnTo>
                    <a:pt x="140804" y="92652"/>
                  </a:lnTo>
                  <a:lnTo>
                    <a:pt x="132614" y="41234"/>
                  </a:lnTo>
                  <a:lnTo>
                    <a:pt x="108044" y="-4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/>
            <p:cNvSpPr/>
            <p:nvPr/>
          </p:nvSpPr>
          <p:spPr>
            <a:xfrm>
              <a:off x="3519907" y="7119423"/>
              <a:ext cx="127635" cy="201295"/>
            </a:xfrm>
            <a:custGeom>
              <a:avLst/>
              <a:gdLst/>
              <a:ahLst/>
              <a:cxnLst/>
              <a:rect l="l" t="t" r="r" b="b"/>
              <a:pathLst>
                <a:path w="127635" h="201295">
                  <a:moveTo>
                    <a:pt x="93430" y="-4"/>
                  </a:moveTo>
                  <a:lnTo>
                    <a:pt x="34145" y="-4"/>
                  </a:lnTo>
                  <a:lnTo>
                    <a:pt x="11381" y="34578"/>
                  </a:lnTo>
                  <a:lnTo>
                    <a:pt x="0" y="77647"/>
                  </a:lnTo>
                  <a:lnTo>
                    <a:pt x="0" y="123545"/>
                  </a:lnTo>
                  <a:lnTo>
                    <a:pt x="11381" y="166614"/>
                  </a:lnTo>
                  <a:lnTo>
                    <a:pt x="34145" y="201198"/>
                  </a:lnTo>
                  <a:lnTo>
                    <a:pt x="93430" y="201198"/>
                  </a:lnTo>
                  <a:lnTo>
                    <a:pt x="116193" y="166614"/>
                  </a:lnTo>
                  <a:lnTo>
                    <a:pt x="127575" y="123545"/>
                  </a:lnTo>
                  <a:lnTo>
                    <a:pt x="127575" y="77647"/>
                  </a:lnTo>
                  <a:lnTo>
                    <a:pt x="116193" y="34578"/>
                  </a:lnTo>
                  <a:lnTo>
                    <a:pt x="93430" y="-4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/>
            <p:cNvSpPr/>
            <p:nvPr/>
          </p:nvSpPr>
          <p:spPr>
            <a:xfrm>
              <a:off x="3447531" y="7122147"/>
              <a:ext cx="140970" cy="185420"/>
            </a:xfrm>
            <a:custGeom>
              <a:avLst/>
              <a:gdLst/>
              <a:ahLst/>
              <a:cxnLst/>
              <a:rect l="l" t="t" r="r" b="b"/>
              <a:pathLst>
                <a:path w="140970" h="185420">
                  <a:moveTo>
                    <a:pt x="108044" y="-4"/>
                  </a:moveTo>
                  <a:lnTo>
                    <a:pt x="32759" y="-4"/>
                  </a:lnTo>
                  <a:lnTo>
                    <a:pt x="8189" y="41235"/>
                  </a:lnTo>
                  <a:lnTo>
                    <a:pt x="0" y="92653"/>
                  </a:lnTo>
                  <a:lnTo>
                    <a:pt x="8189" y="144071"/>
                  </a:lnTo>
                  <a:lnTo>
                    <a:pt x="32759" y="185311"/>
                  </a:lnTo>
                  <a:lnTo>
                    <a:pt x="108044" y="185311"/>
                  </a:lnTo>
                  <a:lnTo>
                    <a:pt x="132614" y="144071"/>
                  </a:lnTo>
                  <a:lnTo>
                    <a:pt x="140804" y="92653"/>
                  </a:lnTo>
                  <a:lnTo>
                    <a:pt x="132614" y="41235"/>
                  </a:lnTo>
                  <a:lnTo>
                    <a:pt x="108044" y="-4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8" name="object 68"/>
          <p:cNvGrpSpPr/>
          <p:nvPr/>
        </p:nvGrpSpPr>
        <p:grpSpPr>
          <a:xfrm>
            <a:off x="2872052" y="7118970"/>
            <a:ext cx="411480" cy="201930"/>
            <a:chOff x="2872052" y="7118970"/>
            <a:chExt cx="411480" cy="201930"/>
          </a:xfrm>
        </p:grpSpPr>
        <p:sp>
          <p:nvSpPr>
            <p:cNvPr id="69" name="object 69"/>
            <p:cNvSpPr/>
            <p:nvPr/>
          </p:nvSpPr>
          <p:spPr>
            <a:xfrm>
              <a:off x="3147577" y="7118970"/>
              <a:ext cx="136525" cy="201295"/>
            </a:xfrm>
            <a:custGeom>
              <a:avLst/>
              <a:gdLst/>
              <a:ahLst/>
              <a:cxnLst/>
              <a:rect l="l" t="t" r="r" b="b"/>
              <a:pathLst>
                <a:path w="136525" h="201295">
                  <a:moveTo>
                    <a:pt x="101810" y="-4"/>
                  </a:moveTo>
                  <a:lnTo>
                    <a:pt x="34144" y="-4"/>
                  </a:lnTo>
                  <a:lnTo>
                    <a:pt x="11381" y="34578"/>
                  </a:lnTo>
                  <a:lnTo>
                    <a:pt x="0" y="77647"/>
                  </a:lnTo>
                  <a:lnTo>
                    <a:pt x="0" y="123544"/>
                  </a:lnTo>
                  <a:lnTo>
                    <a:pt x="11381" y="166614"/>
                  </a:lnTo>
                  <a:lnTo>
                    <a:pt x="34144" y="201197"/>
                  </a:lnTo>
                  <a:lnTo>
                    <a:pt x="101810" y="201197"/>
                  </a:lnTo>
                  <a:lnTo>
                    <a:pt x="124573" y="166614"/>
                  </a:lnTo>
                  <a:lnTo>
                    <a:pt x="135955" y="123544"/>
                  </a:lnTo>
                  <a:lnTo>
                    <a:pt x="135955" y="77647"/>
                  </a:lnTo>
                  <a:lnTo>
                    <a:pt x="124573" y="34578"/>
                  </a:lnTo>
                  <a:lnTo>
                    <a:pt x="101810" y="-4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/>
            <p:nvPr/>
          </p:nvSpPr>
          <p:spPr>
            <a:xfrm>
              <a:off x="3075202" y="7121694"/>
              <a:ext cx="140970" cy="185420"/>
            </a:xfrm>
            <a:custGeom>
              <a:avLst/>
              <a:gdLst/>
              <a:ahLst/>
              <a:cxnLst/>
              <a:rect l="l" t="t" r="r" b="b"/>
              <a:pathLst>
                <a:path w="140969" h="185420">
                  <a:moveTo>
                    <a:pt x="108045" y="-4"/>
                  </a:moveTo>
                  <a:lnTo>
                    <a:pt x="32758" y="-4"/>
                  </a:lnTo>
                  <a:lnTo>
                    <a:pt x="8189" y="41234"/>
                  </a:lnTo>
                  <a:lnTo>
                    <a:pt x="0" y="92652"/>
                  </a:lnTo>
                  <a:lnTo>
                    <a:pt x="8189" y="144069"/>
                  </a:lnTo>
                  <a:lnTo>
                    <a:pt x="32758" y="185310"/>
                  </a:lnTo>
                  <a:lnTo>
                    <a:pt x="108045" y="185310"/>
                  </a:lnTo>
                  <a:lnTo>
                    <a:pt x="132614" y="144069"/>
                  </a:lnTo>
                  <a:lnTo>
                    <a:pt x="140804" y="92652"/>
                  </a:lnTo>
                  <a:lnTo>
                    <a:pt x="132614" y="41234"/>
                  </a:lnTo>
                  <a:lnTo>
                    <a:pt x="108045" y="-4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1" name="object 71"/>
            <p:cNvSpPr/>
            <p:nvPr/>
          </p:nvSpPr>
          <p:spPr>
            <a:xfrm>
              <a:off x="2944428" y="7119423"/>
              <a:ext cx="127635" cy="201295"/>
            </a:xfrm>
            <a:custGeom>
              <a:avLst/>
              <a:gdLst/>
              <a:ahLst/>
              <a:cxnLst/>
              <a:rect l="l" t="t" r="r" b="b"/>
              <a:pathLst>
                <a:path w="127635" h="201295">
                  <a:moveTo>
                    <a:pt x="93429" y="-4"/>
                  </a:moveTo>
                  <a:lnTo>
                    <a:pt x="34144" y="-4"/>
                  </a:lnTo>
                  <a:lnTo>
                    <a:pt x="11381" y="34578"/>
                  </a:lnTo>
                  <a:lnTo>
                    <a:pt x="0" y="77647"/>
                  </a:lnTo>
                  <a:lnTo>
                    <a:pt x="0" y="123545"/>
                  </a:lnTo>
                  <a:lnTo>
                    <a:pt x="11381" y="166614"/>
                  </a:lnTo>
                  <a:lnTo>
                    <a:pt x="34144" y="201198"/>
                  </a:lnTo>
                  <a:lnTo>
                    <a:pt x="93429" y="201198"/>
                  </a:lnTo>
                  <a:lnTo>
                    <a:pt x="116192" y="166614"/>
                  </a:lnTo>
                  <a:lnTo>
                    <a:pt x="127574" y="123545"/>
                  </a:lnTo>
                  <a:lnTo>
                    <a:pt x="127574" y="77647"/>
                  </a:lnTo>
                  <a:lnTo>
                    <a:pt x="116192" y="34578"/>
                  </a:lnTo>
                  <a:lnTo>
                    <a:pt x="93429" y="-4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2" name="object 72"/>
            <p:cNvSpPr/>
            <p:nvPr/>
          </p:nvSpPr>
          <p:spPr>
            <a:xfrm>
              <a:off x="2872052" y="7122147"/>
              <a:ext cx="140970" cy="185420"/>
            </a:xfrm>
            <a:custGeom>
              <a:avLst/>
              <a:gdLst/>
              <a:ahLst/>
              <a:cxnLst/>
              <a:rect l="l" t="t" r="r" b="b"/>
              <a:pathLst>
                <a:path w="140969" h="185420">
                  <a:moveTo>
                    <a:pt x="108045" y="-4"/>
                  </a:moveTo>
                  <a:lnTo>
                    <a:pt x="32758" y="-4"/>
                  </a:lnTo>
                  <a:lnTo>
                    <a:pt x="8189" y="41235"/>
                  </a:lnTo>
                  <a:lnTo>
                    <a:pt x="0" y="92653"/>
                  </a:lnTo>
                  <a:lnTo>
                    <a:pt x="8189" y="144071"/>
                  </a:lnTo>
                  <a:lnTo>
                    <a:pt x="32758" y="185311"/>
                  </a:lnTo>
                  <a:lnTo>
                    <a:pt x="108045" y="185311"/>
                  </a:lnTo>
                  <a:lnTo>
                    <a:pt x="132614" y="144071"/>
                  </a:lnTo>
                  <a:lnTo>
                    <a:pt x="140804" y="92653"/>
                  </a:lnTo>
                  <a:lnTo>
                    <a:pt x="132614" y="41235"/>
                  </a:lnTo>
                  <a:lnTo>
                    <a:pt x="108045" y="-4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3" name="object 73"/>
          <p:cNvGrpSpPr/>
          <p:nvPr/>
        </p:nvGrpSpPr>
        <p:grpSpPr>
          <a:xfrm>
            <a:off x="2525189" y="7119422"/>
            <a:ext cx="200025" cy="201295"/>
            <a:chOff x="2525189" y="7119422"/>
            <a:chExt cx="200025" cy="201295"/>
          </a:xfrm>
        </p:grpSpPr>
        <p:sp>
          <p:nvSpPr>
            <p:cNvPr id="74" name="object 74"/>
            <p:cNvSpPr/>
            <p:nvPr/>
          </p:nvSpPr>
          <p:spPr>
            <a:xfrm>
              <a:off x="2597565" y="7119422"/>
              <a:ext cx="127635" cy="201295"/>
            </a:xfrm>
            <a:custGeom>
              <a:avLst/>
              <a:gdLst/>
              <a:ahLst/>
              <a:cxnLst/>
              <a:rect l="l" t="t" r="r" b="b"/>
              <a:pathLst>
                <a:path w="127635" h="201295">
                  <a:moveTo>
                    <a:pt x="93429" y="-4"/>
                  </a:moveTo>
                  <a:lnTo>
                    <a:pt x="34144" y="-4"/>
                  </a:lnTo>
                  <a:lnTo>
                    <a:pt x="11381" y="34578"/>
                  </a:lnTo>
                  <a:lnTo>
                    <a:pt x="0" y="77647"/>
                  </a:lnTo>
                  <a:lnTo>
                    <a:pt x="0" y="123545"/>
                  </a:lnTo>
                  <a:lnTo>
                    <a:pt x="11381" y="166614"/>
                  </a:lnTo>
                  <a:lnTo>
                    <a:pt x="34144" y="201198"/>
                  </a:lnTo>
                  <a:lnTo>
                    <a:pt x="93429" y="201198"/>
                  </a:lnTo>
                  <a:lnTo>
                    <a:pt x="116192" y="166614"/>
                  </a:lnTo>
                  <a:lnTo>
                    <a:pt x="127574" y="123545"/>
                  </a:lnTo>
                  <a:lnTo>
                    <a:pt x="127574" y="77647"/>
                  </a:lnTo>
                  <a:lnTo>
                    <a:pt x="116192" y="34578"/>
                  </a:lnTo>
                  <a:lnTo>
                    <a:pt x="93429" y="-4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5" name="object 75"/>
            <p:cNvSpPr/>
            <p:nvPr/>
          </p:nvSpPr>
          <p:spPr>
            <a:xfrm>
              <a:off x="2525189" y="7122146"/>
              <a:ext cx="140970" cy="185420"/>
            </a:xfrm>
            <a:custGeom>
              <a:avLst/>
              <a:gdLst/>
              <a:ahLst/>
              <a:cxnLst/>
              <a:rect l="l" t="t" r="r" b="b"/>
              <a:pathLst>
                <a:path w="140969" h="185420">
                  <a:moveTo>
                    <a:pt x="108046" y="-4"/>
                  </a:moveTo>
                  <a:lnTo>
                    <a:pt x="32759" y="-4"/>
                  </a:lnTo>
                  <a:lnTo>
                    <a:pt x="8189" y="41235"/>
                  </a:lnTo>
                  <a:lnTo>
                    <a:pt x="0" y="92653"/>
                  </a:lnTo>
                  <a:lnTo>
                    <a:pt x="8189" y="144071"/>
                  </a:lnTo>
                  <a:lnTo>
                    <a:pt x="32759" y="185311"/>
                  </a:lnTo>
                  <a:lnTo>
                    <a:pt x="108046" y="185311"/>
                  </a:lnTo>
                  <a:lnTo>
                    <a:pt x="132615" y="144071"/>
                  </a:lnTo>
                  <a:lnTo>
                    <a:pt x="140805" y="92653"/>
                  </a:lnTo>
                  <a:lnTo>
                    <a:pt x="132615" y="41235"/>
                  </a:lnTo>
                  <a:lnTo>
                    <a:pt x="108046" y="-4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6" name="object 76"/>
          <p:cNvGrpSpPr/>
          <p:nvPr/>
        </p:nvGrpSpPr>
        <p:grpSpPr>
          <a:xfrm>
            <a:off x="881188" y="6448534"/>
            <a:ext cx="5760085" cy="651510"/>
            <a:chOff x="881188" y="6448534"/>
            <a:chExt cx="5760085" cy="651510"/>
          </a:xfrm>
        </p:grpSpPr>
        <p:sp>
          <p:nvSpPr>
            <p:cNvPr id="77" name="object 77"/>
            <p:cNvSpPr/>
            <p:nvPr/>
          </p:nvSpPr>
          <p:spPr>
            <a:xfrm>
              <a:off x="881374" y="6448534"/>
              <a:ext cx="685800" cy="194945"/>
            </a:xfrm>
            <a:custGeom>
              <a:avLst/>
              <a:gdLst/>
              <a:ahLst/>
              <a:cxnLst/>
              <a:rect l="l" t="t" r="r" b="b"/>
              <a:pathLst>
                <a:path w="685800" h="194945">
                  <a:moveTo>
                    <a:pt x="652313" y="-1"/>
                  </a:moveTo>
                  <a:lnTo>
                    <a:pt x="33025" y="-1"/>
                  </a:lnTo>
                  <a:lnTo>
                    <a:pt x="11008" y="33447"/>
                  </a:lnTo>
                  <a:lnTo>
                    <a:pt x="0" y="75105"/>
                  </a:lnTo>
                  <a:lnTo>
                    <a:pt x="0" y="119498"/>
                  </a:lnTo>
                  <a:lnTo>
                    <a:pt x="11008" y="161155"/>
                  </a:lnTo>
                  <a:lnTo>
                    <a:pt x="33025" y="194604"/>
                  </a:lnTo>
                  <a:lnTo>
                    <a:pt x="652313" y="194604"/>
                  </a:lnTo>
                  <a:lnTo>
                    <a:pt x="674330" y="161155"/>
                  </a:lnTo>
                  <a:lnTo>
                    <a:pt x="685338" y="119498"/>
                  </a:lnTo>
                  <a:lnTo>
                    <a:pt x="685338" y="75105"/>
                  </a:lnTo>
                  <a:lnTo>
                    <a:pt x="674330" y="33447"/>
                  </a:lnTo>
                  <a:lnTo>
                    <a:pt x="652313" y="-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8" name="object 78"/>
            <p:cNvSpPr/>
            <p:nvPr/>
          </p:nvSpPr>
          <p:spPr>
            <a:xfrm>
              <a:off x="881237" y="6654640"/>
              <a:ext cx="2449830" cy="187960"/>
            </a:xfrm>
            <a:custGeom>
              <a:avLst/>
              <a:gdLst/>
              <a:ahLst/>
              <a:cxnLst/>
              <a:rect l="l" t="t" r="r" b="b"/>
              <a:pathLst>
                <a:path w="2449829" h="187959">
                  <a:moveTo>
                    <a:pt x="2416501" y="-1"/>
                  </a:moveTo>
                  <a:lnTo>
                    <a:pt x="33162" y="-1"/>
                  </a:lnTo>
                  <a:lnTo>
                    <a:pt x="8290" y="41746"/>
                  </a:lnTo>
                  <a:lnTo>
                    <a:pt x="0" y="93796"/>
                  </a:lnTo>
                  <a:lnTo>
                    <a:pt x="8290" y="145847"/>
                  </a:lnTo>
                  <a:lnTo>
                    <a:pt x="33162" y="187594"/>
                  </a:lnTo>
                  <a:lnTo>
                    <a:pt x="2416501" y="187594"/>
                  </a:lnTo>
                  <a:lnTo>
                    <a:pt x="2441373" y="145847"/>
                  </a:lnTo>
                  <a:lnTo>
                    <a:pt x="2449663" y="93796"/>
                  </a:lnTo>
                  <a:lnTo>
                    <a:pt x="2441373" y="41746"/>
                  </a:lnTo>
                  <a:lnTo>
                    <a:pt x="2416501" y="-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/>
            <p:cNvSpPr/>
            <p:nvPr/>
          </p:nvSpPr>
          <p:spPr>
            <a:xfrm>
              <a:off x="3325039" y="6640574"/>
              <a:ext cx="403860" cy="205740"/>
            </a:xfrm>
            <a:custGeom>
              <a:avLst/>
              <a:gdLst/>
              <a:ahLst/>
              <a:cxnLst/>
              <a:rect l="l" t="t" r="r" b="b"/>
              <a:pathLst>
                <a:path w="403860" h="205740">
                  <a:moveTo>
                    <a:pt x="368781" y="-1"/>
                  </a:moveTo>
                  <a:lnTo>
                    <a:pt x="34395" y="2588"/>
                  </a:lnTo>
                  <a:lnTo>
                    <a:pt x="11463" y="37426"/>
                  </a:lnTo>
                  <a:lnTo>
                    <a:pt x="-2" y="80814"/>
                  </a:lnTo>
                  <a:lnTo>
                    <a:pt x="-2" y="127051"/>
                  </a:lnTo>
                  <a:lnTo>
                    <a:pt x="11463" y="170439"/>
                  </a:lnTo>
                  <a:lnTo>
                    <a:pt x="34395" y="205278"/>
                  </a:lnTo>
                  <a:lnTo>
                    <a:pt x="368781" y="205279"/>
                  </a:lnTo>
                  <a:lnTo>
                    <a:pt x="392006" y="169995"/>
                  </a:lnTo>
                  <a:lnTo>
                    <a:pt x="403618" y="126053"/>
                  </a:lnTo>
                  <a:lnTo>
                    <a:pt x="403618" y="79225"/>
                  </a:lnTo>
                  <a:lnTo>
                    <a:pt x="392006" y="35282"/>
                  </a:lnTo>
                  <a:lnTo>
                    <a:pt x="368781" y="-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/>
            <p:cNvSpPr/>
            <p:nvPr/>
          </p:nvSpPr>
          <p:spPr>
            <a:xfrm>
              <a:off x="3661535" y="6652460"/>
              <a:ext cx="220979" cy="204470"/>
            </a:xfrm>
            <a:custGeom>
              <a:avLst/>
              <a:gdLst/>
              <a:ahLst/>
              <a:cxnLst/>
              <a:rect l="l" t="t" r="r" b="b"/>
              <a:pathLst>
                <a:path w="220979" h="204470">
                  <a:moveTo>
                    <a:pt x="186238" y="-1"/>
                  </a:moveTo>
                  <a:lnTo>
                    <a:pt x="34627" y="-1"/>
                  </a:lnTo>
                  <a:lnTo>
                    <a:pt x="11540" y="35074"/>
                  </a:lnTo>
                  <a:lnTo>
                    <a:pt x="-2" y="78755"/>
                  </a:lnTo>
                  <a:lnTo>
                    <a:pt x="-2" y="125305"/>
                  </a:lnTo>
                  <a:lnTo>
                    <a:pt x="11540" y="168987"/>
                  </a:lnTo>
                  <a:lnTo>
                    <a:pt x="34627" y="204061"/>
                  </a:lnTo>
                  <a:lnTo>
                    <a:pt x="186238" y="204061"/>
                  </a:lnTo>
                  <a:lnTo>
                    <a:pt x="209325" y="168987"/>
                  </a:lnTo>
                  <a:lnTo>
                    <a:pt x="220868" y="125305"/>
                  </a:lnTo>
                  <a:lnTo>
                    <a:pt x="220868" y="78755"/>
                  </a:lnTo>
                  <a:lnTo>
                    <a:pt x="209325" y="35074"/>
                  </a:lnTo>
                  <a:lnTo>
                    <a:pt x="186238" y="-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81"/>
            <p:cNvSpPr/>
            <p:nvPr/>
          </p:nvSpPr>
          <p:spPr>
            <a:xfrm>
              <a:off x="3884500" y="6643164"/>
              <a:ext cx="136525" cy="203200"/>
            </a:xfrm>
            <a:custGeom>
              <a:avLst/>
              <a:gdLst/>
              <a:ahLst/>
              <a:cxnLst/>
              <a:rect l="l" t="t" r="r" b="b"/>
              <a:pathLst>
                <a:path w="136525" h="203200">
                  <a:moveTo>
                    <a:pt x="101710" y="-1"/>
                  </a:moveTo>
                  <a:lnTo>
                    <a:pt x="34395" y="-1"/>
                  </a:lnTo>
                  <a:lnTo>
                    <a:pt x="11463" y="34837"/>
                  </a:lnTo>
                  <a:lnTo>
                    <a:pt x="-2" y="78224"/>
                  </a:lnTo>
                  <a:lnTo>
                    <a:pt x="-2" y="124461"/>
                  </a:lnTo>
                  <a:lnTo>
                    <a:pt x="11463" y="167849"/>
                  </a:lnTo>
                  <a:lnTo>
                    <a:pt x="34395" y="202688"/>
                  </a:lnTo>
                  <a:lnTo>
                    <a:pt x="101710" y="202688"/>
                  </a:lnTo>
                  <a:lnTo>
                    <a:pt x="124642" y="167849"/>
                  </a:lnTo>
                  <a:lnTo>
                    <a:pt x="136108" y="124461"/>
                  </a:lnTo>
                  <a:lnTo>
                    <a:pt x="136108" y="78224"/>
                  </a:lnTo>
                  <a:lnTo>
                    <a:pt x="124642" y="34837"/>
                  </a:lnTo>
                  <a:lnTo>
                    <a:pt x="101710" y="-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2" name="object 82"/>
            <p:cNvSpPr/>
            <p:nvPr/>
          </p:nvSpPr>
          <p:spPr>
            <a:xfrm>
              <a:off x="4028287" y="6654723"/>
              <a:ext cx="2613025" cy="430530"/>
            </a:xfrm>
            <a:custGeom>
              <a:avLst/>
              <a:gdLst/>
              <a:ahLst/>
              <a:cxnLst/>
              <a:rect l="l" t="t" r="r" b="b"/>
              <a:pathLst>
                <a:path w="2613025" h="430529">
                  <a:moveTo>
                    <a:pt x="2573210" y="93789"/>
                  </a:moveTo>
                  <a:lnTo>
                    <a:pt x="2564917" y="41744"/>
                  </a:lnTo>
                  <a:lnTo>
                    <a:pt x="2540050" y="0"/>
                  </a:lnTo>
                  <a:lnTo>
                    <a:pt x="33159" y="0"/>
                  </a:lnTo>
                  <a:lnTo>
                    <a:pt x="8293" y="41744"/>
                  </a:lnTo>
                  <a:lnTo>
                    <a:pt x="0" y="93789"/>
                  </a:lnTo>
                  <a:lnTo>
                    <a:pt x="8293" y="145846"/>
                  </a:lnTo>
                  <a:lnTo>
                    <a:pt x="33159" y="187591"/>
                  </a:lnTo>
                  <a:lnTo>
                    <a:pt x="2540050" y="187591"/>
                  </a:lnTo>
                  <a:lnTo>
                    <a:pt x="2564917" y="145846"/>
                  </a:lnTo>
                  <a:lnTo>
                    <a:pt x="2573210" y="93789"/>
                  </a:lnTo>
                  <a:close/>
                </a:path>
                <a:path w="2613025" h="430529">
                  <a:moveTo>
                    <a:pt x="2612656" y="336105"/>
                  </a:moveTo>
                  <a:lnTo>
                    <a:pt x="2604376" y="284060"/>
                  </a:lnTo>
                  <a:lnTo>
                    <a:pt x="2579497" y="242316"/>
                  </a:lnTo>
                  <a:lnTo>
                    <a:pt x="1291945" y="242316"/>
                  </a:lnTo>
                  <a:lnTo>
                    <a:pt x="1267079" y="284060"/>
                  </a:lnTo>
                  <a:lnTo>
                    <a:pt x="1258785" y="336105"/>
                  </a:lnTo>
                  <a:lnTo>
                    <a:pt x="1267079" y="388162"/>
                  </a:lnTo>
                  <a:lnTo>
                    <a:pt x="1291945" y="429907"/>
                  </a:lnTo>
                  <a:lnTo>
                    <a:pt x="2579497" y="429907"/>
                  </a:lnTo>
                  <a:lnTo>
                    <a:pt x="2604376" y="388162"/>
                  </a:lnTo>
                  <a:lnTo>
                    <a:pt x="2612656" y="336105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3" name="object 83"/>
            <p:cNvSpPr/>
            <p:nvPr/>
          </p:nvSpPr>
          <p:spPr>
            <a:xfrm>
              <a:off x="5060901" y="6887249"/>
              <a:ext cx="236220" cy="202565"/>
            </a:xfrm>
            <a:custGeom>
              <a:avLst/>
              <a:gdLst/>
              <a:ahLst/>
              <a:cxnLst/>
              <a:rect l="l" t="t" r="r" b="b"/>
              <a:pathLst>
                <a:path w="236220" h="202565">
                  <a:moveTo>
                    <a:pt x="34288" y="0"/>
                  </a:moveTo>
                  <a:lnTo>
                    <a:pt x="11427" y="34731"/>
                  </a:lnTo>
                  <a:lnTo>
                    <a:pt x="-3" y="77986"/>
                  </a:lnTo>
                  <a:lnTo>
                    <a:pt x="-3" y="124082"/>
                  </a:lnTo>
                  <a:lnTo>
                    <a:pt x="11427" y="167337"/>
                  </a:lnTo>
                  <a:lnTo>
                    <a:pt x="34288" y="202070"/>
                  </a:lnTo>
                  <a:lnTo>
                    <a:pt x="202297" y="202070"/>
                  </a:lnTo>
                  <a:lnTo>
                    <a:pt x="224870" y="167776"/>
                  </a:lnTo>
                  <a:lnTo>
                    <a:pt x="236157" y="125066"/>
                  </a:lnTo>
                  <a:lnTo>
                    <a:pt x="236157" y="79552"/>
                  </a:lnTo>
                  <a:lnTo>
                    <a:pt x="224870" y="36843"/>
                  </a:lnTo>
                  <a:lnTo>
                    <a:pt x="202297" y="2549"/>
                  </a:lnTo>
                  <a:lnTo>
                    <a:pt x="34288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84"/>
            <p:cNvSpPr/>
            <p:nvPr/>
          </p:nvSpPr>
          <p:spPr>
            <a:xfrm>
              <a:off x="4900784" y="6898951"/>
              <a:ext cx="221615" cy="201295"/>
            </a:xfrm>
            <a:custGeom>
              <a:avLst/>
              <a:gdLst/>
              <a:ahLst/>
              <a:cxnLst/>
              <a:rect l="l" t="t" r="r" b="b"/>
              <a:pathLst>
                <a:path w="221614" h="201295">
                  <a:moveTo>
                    <a:pt x="187223" y="0"/>
                  </a:moveTo>
                  <a:lnTo>
                    <a:pt x="34086" y="0"/>
                  </a:lnTo>
                  <a:lnTo>
                    <a:pt x="11359" y="34525"/>
                  </a:lnTo>
                  <a:lnTo>
                    <a:pt x="-3" y="77523"/>
                  </a:lnTo>
                  <a:lnTo>
                    <a:pt x="-3" y="123346"/>
                  </a:lnTo>
                  <a:lnTo>
                    <a:pt x="11359" y="166344"/>
                  </a:lnTo>
                  <a:lnTo>
                    <a:pt x="34086" y="200871"/>
                  </a:lnTo>
                  <a:lnTo>
                    <a:pt x="187223" y="200871"/>
                  </a:lnTo>
                  <a:lnTo>
                    <a:pt x="209949" y="166344"/>
                  </a:lnTo>
                  <a:lnTo>
                    <a:pt x="221312" y="123346"/>
                  </a:lnTo>
                  <a:lnTo>
                    <a:pt x="221312" y="77523"/>
                  </a:lnTo>
                  <a:lnTo>
                    <a:pt x="209949" y="34525"/>
                  </a:lnTo>
                  <a:lnTo>
                    <a:pt x="187223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5" name="object 85"/>
            <p:cNvSpPr/>
            <p:nvPr/>
          </p:nvSpPr>
          <p:spPr>
            <a:xfrm>
              <a:off x="4666127" y="6887249"/>
              <a:ext cx="300990" cy="202565"/>
            </a:xfrm>
            <a:custGeom>
              <a:avLst/>
              <a:gdLst/>
              <a:ahLst/>
              <a:cxnLst/>
              <a:rect l="l" t="t" r="r" b="b"/>
              <a:pathLst>
                <a:path w="300989" h="202565">
                  <a:moveTo>
                    <a:pt x="266353" y="0"/>
                  </a:moveTo>
                  <a:lnTo>
                    <a:pt x="34289" y="0"/>
                  </a:lnTo>
                  <a:lnTo>
                    <a:pt x="11427" y="34731"/>
                  </a:lnTo>
                  <a:lnTo>
                    <a:pt x="-3" y="77986"/>
                  </a:lnTo>
                  <a:lnTo>
                    <a:pt x="-3" y="124082"/>
                  </a:lnTo>
                  <a:lnTo>
                    <a:pt x="11427" y="167337"/>
                  </a:lnTo>
                  <a:lnTo>
                    <a:pt x="34289" y="202070"/>
                  </a:lnTo>
                  <a:lnTo>
                    <a:pt x="266353" y="202070"/>
                  </a:lnTo>
                  <a:lnTo>
                    <a:pt x="289215" y="167337"/>
                  </a:lnTo>
                  <a:lnTo>
                    <a:pt x="300646" y="124082"/>
                  </a:lnTo>
                  <a:lnTo>
                    <a:pt x="300646" y="77986"/>
                  </a:lnTo>
                  <a:lnTo>
                    <a:pt x="289215" y="34731"/>
                  </a:lnTo>
                  <a:lnTo>
                    <a:pt x="266353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86"/>
            <p:cNvSpPr/>
            <p:nvPr/>
          </p:nvSpPr>
          <p:spPr>
            <a:xfrm>
              <a:off x="4565025" y="6892500"/>
              <a:ext cx="149225" cy="184150"/>
            </a:xfrm>
            <a:custGeom>
              <a:avLst/>
              <a:gdLst/>
              <a:ahLst/>
              <a:cxnLst/>
              <a:rect l="l" t="t" r="r" b="b"/>
              <a:pathLst>
                <a:path w="149225" h="184150">
                  <a:moveTo>
                    <a:pt x="116554" y="0"/>
                  </a:moveTo>
                  <a:lnTo>
                    <a:pt x="32482" y="0"/>
                  </a:lnTo>
                  <a:lnTo>
                    <a:pt x="8118" y="40894"/>
                  </a:lnTo>
                  <a:lnTo>
                    <a:pt x="-3" y="91882"/>
                  </a:lnTo>
                  <a:lnTo>
                    <a:pt x="8118" y="142870"/>
                  </a:lnTo>
                  <a:lnTo>
                    <a:pt x="32482" y="183765"/>
                  </a:lnTo>
                  <a:lnTo>
                    <a:pt x="116554" y="183765"/>
                  </a:lnTo>
                  <a:lnTo>
                    <a:pt x="140918" y="142870"/>
                  </a:lnTo>
                  <a:lnTo>
                    <a:pt x="149039" y="91882"/>
                  </a:lnTo>
                  <a:lnTo>
                    <a:pt x="140918" y="40894"/>
                  </a:lnTo>
                  <a:lnTo>
                    <a:pt x="116554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7" name="object 87"/>
            <p:cNvSpPr/>
            <p:nvPr/>
          </p:nvSpPr>
          <p:spPr>
            <a:xfrm>
              <a:off x="4397105" y="6889799"/>
              <a:ext cx="195580" cy="200025"/>
            </a:xfrm>
            <a:custGeom>
              <a:avLst/>
              <a:gdLst/>
              <a:ahLst/>
              <a:cxnLst/>
              <a:rect l="l" t="t" r="r" b="b"/>
              <a:pathLst>
                <a:path w="195579" h="200025">
                  <a:moveTo>
                    <a:pt x="161658" y="0"/>
                  </a:moveTo>
                  <a:lnTo>
                    <a:pt x="33159" y="7228"/>
                  </a:lnTo>
                  <a:lnTo>
                    <a:pt x="8287" y="48975"/>
                  </a:lnTo>
                  <a:lnTo>
                    <a:pt x="-3" y="101025"/>
                  </a:lnTo>
                  <a:lnTo>
                    <a:pt x="8287" y="153076"/>
                  </a:lnTo>
                  <a:lnTo>
                    <a:pt x="33159" y="194823"/>
                  </a:lnTo>
                  <a:lnTo>
                    <a:pt x="161658" y="199520"/>
                  </a:lnTo>
                  <a:lnTo>
                    <a:pt x="184231" y="165225"/>
                  </a:lnTo>
                  <a:lnTo>
                    <a:pt x="195518" y="122516"/>
                  </a:lnTo>
                  <a:lnTo>
                    <a:pt x="195518" y="77002"/>
                  </a:lnTo>
                  <a:lnTo>
                    <a:pt x="184231" y="34293"/>
                  </a:lnTo>
                  <a:lnTo>
                    <a:pt x="161658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8" name="object 88"/>
            <p:cNvSpPr/>
            <p:nvPr/>
          </p:nvSpPr>
          <p:spPr>
            <a:xfrm>
              <a:off x="4300713" y="6885736"/>
              <a:ext cx="111760" cy="203200"/>
            </a:xfrm>
            <a:custGeom>
              <a:avLst/>
              <a:gdLst/>
              <a:ahLst/>
              <a:cxnLst/>
              <a:rect l="l" t="t" r="r" b="b"/>
              <a:pathLst>
                <a:path w="111760" h="203200">
                  <a:moveTo>
                    <a:pt x="76761" y="0"/>
                  </a:moveTo>
                  <a:lnTo>
                    <a:pt x="34394" y="0"/>
                  </a:lnTo>
                  <a:lnTo>
                    <a:pt x="11462" y="34837"/>
                  </a:lnTo>
                  <a:lnTo>
                    <a:pt x="-3" y="78225"/>
                  </a:lnTo>
                  <a:lnTo>
                    <a:pt x="-3" y="124462"/>
                  </a:lnTo>
                  <a:lnTo>
                    <a:pt x="11462" y="167849"/>
                  </a:lnTo>
                  <a:lnTo>
                    <a:pt x="34394" y="202688"/>
                  </a:lnTo>
                  <a:lnTo>
                    <a:pt x="76761" y="202688"/>
                  </a:lnTo>
                  <a:lnTo>
                    <a:pt x="99693" y="167849"/>
                  </a:lnTo>
                  <a:lnTo>
                    <a:pt x="111159" y="124462"/>
                  </a:lnTo>
                  <a:lnTo>
                    <a:pt x="111159" y="78225"/>
                  </a:lnTo>
                  <a:lnTo>
                    <a:pt x="99693" y="34837"/>
                  </a:lnTo>
                  <a:lnTo>
                    <a:pt x="76761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/>
            <p:cNvSpPr/>
            <p:nvPr/>
          </p:nvSpPr>
          <p:spPr>
            <a:xfrm>
              <a:off x="2953877" y="6897028"/>
              <a:ext cx="1365885" cy="187960"/>
            </a:xfrm>
            <a:custGeom>
              <a:avLst/>
              <a:gdLst/>
              <a:ahLst/>
              <a:cxnLst/>
              <a:rect l="l" t="t" r="r" b="b"/>
              <a:pathLst>
                <a:path w="1365885" h="187959">
                  <a:moveTo>
                    <a:pt x="1332531" y="0"/>
                  </a:moveTo>
                  <a:lnTo>
                    <a:pt x="33160" y="0"/>
                  </a:lnTo>
                  <a:lnTo>
                    <a:pt x="8288" y="41746"/>
                  </a:lnTo>
                  <a:lnTo>
                    <a:pt x="-1" y="93797"/>
                  </a:lnTo>
                  <a:lnTo>
                    <a:pt x="8288" y="145847"/>
                  </a:lnTo>
                  <a:lnTo>
                    <a:pt x="33160" y="187595"/>
                  </a:lnTo>
                  <a:lnTo>
                    <a:pt x="1332531" y="187595"/>
                  </a:lnTo>
                  <a:lnTo>
                    <a:pt x="1357403" y="145847"/>
                  </a:lnTo>
                  <a:lnTo>
                    <a:pt x="1365693" y="93797"/>
                  </a:lnTo>
                  <a:lnTo>
                    <a:pt x="1357403" y="41746"/>
                  </a:lnTo>
                  <a:lnTo>
                    <a:pt x="1332531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0" name="object 90"/>
            <p:cNvSpPr/>
            <p:nvPr/>
          </p:nvSpPr>
          <p:spPr>
            <a:xfrm>
              <a:off x="2767617" y="6883146"/>
              <a:ext cx="164465" cy="205740"/>
            </a:xfrm>
            <a:custGeom>
              <a:avLst/>
              <a:gdLst/>
              <a:ahLst/>
              <a:cxnLst/>
              <a:rect l="l" t="t" r="r" b="b"/>
              <a:pathLst>
                <a:path w="164464" h="205740">
                  <a:moveTo>
                    <a:pt x="34835" y="0"/>
                  </a:moveTo>
                  <a:lnTo>
                    <a:pt x="11610" y="35283"/>
                  </a:lnTo>
                  <a:lnTo>
                    <a:pt x="-1" y="79225"/>
                  </a:lnTo>
                  <a:lnTo>
                    <a:pt x="-1" y="126053"/>
                  </a:lnTo>
                  <a:lnTo>
                    <a:pt x="11610" y="169995"/>
                  </a:lnTo>
                  <a:lnTo>
                    <a:pt x="34835" y="205279"/>
                  </a:lnTo>
                  <a:lnTo>
                    <a:pt x="129549" y="205279"/>
                  </a:lnTo>
                  <a:lnTo>
                    <a:pt x="152480" y="170440"/>
                  </a:lnTo>
                  <a:lnTo>
                    <a:pt x="163946" y="127053"/>
                  </a:lnTo>
                  <a:lnTo>
                    <a:pt x="163946" y="80815"/>
                  </a:lnTo>
                  <a:lnTo>
                    <a:pt x="152480" y="37428"/>
                  </a:lnTo>
                  <a:lnTo>
                    <a:pt x="129549" y="2590"/>
                  </a:lnTo>
                  <a:lnTo>
                    <a:pt x="34835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1" name="object 91"/>
            <p:cNvSpPr/>
            <p:nvPr/>
          </p:nvSpPr>
          <p:spPr>
            <a:xfrm>
              <a:off x="2608258" y="6895033"/>
              <a:ext cx="222250" cy="204470"/>
            </a:xfrm>
            <a:custGeom>
              <a:avLst/>
              <a:gdLst/>
              <a:ahLst/>
              <a:cxnLst/>
              <a:rect l="l" t="t" r="r" b="b"/>
              <a:pathLst>
                <a:path w="222250" h="204470">
                  <a:moveTo>
                    <a:pt x="187028" y="0"/>
                  </a:moveTo>
                  <a:lnTo>
                    <a:pt x="34628" y="0"/>
                  </a:lnTo>
                  <a:lnTo>
                    <a:pt x="11541" y="35073"/>
                  </a:lnTo>
                  <a:lnTo>
                    <a:pt x="-1" y="78755"/>
                  </a:lnTo>
                  <a:lnTo>
                    <a:pt x="-1" y="125305"/>
                  </a:lnTo>
                  <a:lnTo>
                    <a:pt x="11541" y="168987"/>
                  </a:lnTo>
                  <a:lnTo>
                    <a:pt x="34628" y="204061"/>
                  </a:lnTo>
                  <a:lnTo>
                    <a:pt x="187028" y="204061"/>
                  </a:lnTo>
                  <a:lnTo>
                    <a:pt x="210115" y="168987"/>
                  </a:lnTo>
                  <a:lnTo>
                    <a:pt x="221658" y="125305"/>
                  </a:lnTo>
                  <a:lnTo>
                    <a:pt x="221658" y="78755"/>
                  </a:lnTo>
                  <a:lnTo>
                    <a:pt x="210115" y="35073"/>
                  </a:lnTo>
                  <a:lnTo>
                    <a:pt x="187028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2" name="object 92"/>
            <p:cNvSpPr/>
            <p:nvPr/>
          </p:nvSpPr>
          <p:spPr>
            <a:xfrm>
              <a:off x="2323947" y="6883145"/>
              <a:ext cx="351790" cy="205740"/>
            </a:xfrm>
            <a:custGeom>
              <a:avLst/>
              <a:gdLst/>
              <a:ahLst/>
              <a:cxnLst/>
              <a:rect l="l" t="t" r="r" b="b"/>
              <a:pathLst>
                <a:path w="351789" h="205740">
                  <a:moveTo>
                    <a:pt x="351409" y="79235"/>
                  </a:moveTo>
                  <a:lnTo>
                    <a:pt x="339801" y="35293"/>
                  </a:lnTo>
                  <a:lnTo>
                    <a:pt x="316572" y="0"/>
                  </a:lnTo>
                  <a:lnTo>
                    <a:pt x="174459" y="2590"/>
                  </a:lnTo>
                  <a:lnTo>
                    <a:pt x="168186" y="12128"/>
                  </a:lnTo>
                  <a:lnTo>
                    <a:pt x="160210" y="0"/>
                  </a:lnTo>
                  <a:lnTo>
                    <a:pt x="34404" y="2590"/>
                  </a:lnTo>
                  <a:lnTo>
                    <a:pt x="11468" y="37439"/>
                  </a:lnTo>
                  <a:lnTo>
                    <a:pt x="0" y="80822"/>
                  </a:lnTo>
                  <a:lnTo>
                    <a:pt x="0" y="127063"/>
                  </a:lnTo>
                  <a:lnTo>
                    <a:pt x="11468" y="170446"/>
                  </a:lnTo>
                  <a:lnTo>
                    <a:pt x="34404" y="205282"/>
                  </a:lnTo>
                  <a:lnTo>
                    <a:pt x="160210" y="205282"/>
                  </a:lnTo>
                  <a:lnTo>
                    <a:pt x="167322" y="194462"/>
                  </a:lnTo>
                  <a:lnTo>
                    <a:pt x="174459" y="205282"/>
                  </a:lnTo>
                  <a:lnTo>
                    <a:pt x="316572" y="205282"/>
                  </a:lnTo>
                  <a:lnTo>
                    <a:pt x="339801" y="170002"/>
                  </a:lnTo>
                  <a:lnTo>
                    <a:pt x="351409" y="126060"/>
                  </a:lnTo>
                  <a:lnTo>
                    <a:pt x="351409" y="79235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3" name="object 93"/>
            <p:cNvSpPr/>
            <p:nvPr/>
          </p:nvSpPr>
          <p:spPr>
            <a:xfrm>
              <a:off x="881188" y="6896992"/>
              <a:ext cx="1461135" cy="187960"/>
            </a:xfrm>
            <a:custGeom>
              <a:avLst/>
              <a:gdLst/>
              <a:ahLst/>
              <a:cxnLst/>
              <a:rect l="l" t="t" r="r" b="b"/>
              <a:pathLst>
                <a:path w="1461135" h="187959">
                  <a:moveTo>
                    <a:pt x="1427517" y="0"/>
                  </a:moveTo>
                  <a:lnTo>
                    <a:pt x="33163" y="0"/>
                  </a:lnTo>
                  <a:lnTo>
                    <a:pt x="8290" y="41746"/>
                  </a:lnTo>
                  <a:lnTo>
                    <a:pt x="0" y="93796"/>
                  </a:lnTo>
                  <a:lnTo>
                    <a:pt x="8290" y="145846"/>
                  </a:lnTo>
                  <a:lnTo>
                    <a:pt x="33163" y="187595"/>
                  </a:lnTo>
                  <a:lnTo>
                    <a:pt x="1427517" y="187595"/>
                  </a:lnTo>
                  <a:lnTo>
                    <a:pt x="1452389" y="145846"/>
                  </a:lnTo>
                  <a:lnTo>
                    <a:pt x="1460679" y="93796"/>
                  </a:lnTo>
                  <a:lnTo>
                    <a:pt x="1452389" y="41746"/>
                  </a:lnTo>
                  <a:lnTo>
                    <a:pt x="1427517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4" name="object 94"/>
            <p:cNvSpPr/>
            <p:nvPr/>
          </p:nvSpPr>
          <p:spPr>
            <a:xfrm>
              <a:off x="3820071" y="6640574"/>
              <a:ext cx="258445" cy="205740"/>
            </a:xfrm>
            <a:custGeom>
              <a:avLst/>
              <a:gdLst/>
              <a:ahLst/>
              <a:cxnLst/>
              <a:rect l="l" t="t" r="r" b="b"/>
              <a:pathLst>
                <a:path w="258445" h="205740">
                  <a:moveTo>
                    <a:pt x="223136" y="-1"/>
                  </a:moveTo>
                  <a:lnTo>
                    <a:pt x="34835" y="-1"/>
                  </a:lnTo>
                  <a:lnTo>
                    <a:pt x="11609" y="35282"/>
                  </a:lnTo>
                  <a:lnTo>
                    <a:pt x="-2" y="79225"/>
                  </a:lnTo>
                  <a:lnTo>
                    <a:pt x="-2" y="126053"/>
                  </a:lnTo>
                  <a:lnTo>
                    <a:pt x="11609" y="169995"/>
                  </a:lnTo>
                  <a:lnTo>
                    <a:pt x="34835" y="205279"/>
                  </a:lnTo>
                  <a:lnTo>
                    <a:pt x="223136" y="205279"/>
                  </a:lnTo>
                  <a:lnTo>
                    <a:pt x="246361" y="169995"/>
                  </a:lnTo>
                  <a:lnTo>
                    <a:pt x="257973" y="126053"/>
                  </a:lnTo>
                  <a:lnTo>
                    <a:pt x="257973" y="79225"/>
                  </a:lnTo>
                  <a:lnTo>
                    <a:pt x="246361" y="35282"/>
                  </a:lnTo>
                  <a:lnTo>
                    <a:pt x="223136" y="-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5" name="object 95"/>
          <p:cNvSpPr/>
          <p:nvPr/>
        </p:nvSpPr>
        <p:spPr>
          <a:xfrm>
            <a:off x="1926689" y="1118361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 h="0">
                <a:moveTo>
                  <a:pt x="0" y="0"/>
                </a:moveTo>
                <a:lnTo>
                  <a:pt x="152234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96" name="object 96"/>
          <p:cNvGrpSpPr/>
          <p:nvPr/>
        </p:nvGrpSpPr>
        <p:grpSpPr>
          <a:xfrm>
            <a:off x="2240673" y="1114590"/>
            <a:ext cx="349885" cy="7620"/>
            <a:chOff x="2240673" y="1114590"/>
            <a:chExt cx="349885" cy="7620"/>
          </a:xfrm>
        </p:grpSpPr>
        <p:sp>
          <p:nvSpPr>
            <p:cNvPr id="97" name="object 97"/>
            <p:cNvSpPr/>
            <p:nvPr/>
          </p:nvSpPr>
          <p:spPr>
            <a:xfrm>
              <a:off x="2240673" y="1118361"/>
              <a:ext cx="164465" cy="0"/>
            </a:xfrm>
            <a:custGeom>
              <a:avLst/>
              <a:gdLst/>
              <a:ahLst/>
              <a:cxnLst/>
              <a:rect l="l" t="t" r="r" b="b"/>
              <a:pathLst>
                <a:path w="164464" h="0">
                  <a:moveTo>
                    <a:pt x="0" y="0"/>
                  </a:moveTo>
                  <a:lnTo>
                    <a:pt x="164128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8" name="object 98"/>
            <p:cNvSpPr/>
            <p:nvPr/>
          </p:nvSpPr>
          <p:spPr>
            <a:xfrm>
              <a:off x="2433345" y="1118360"/>
              <a:ext cx="157480" cy="0"/>
            </a:xfrm>
            <a:custGeom>
              <a:avLst/>
              <a:gdLst/>
              <a:ahLst/>
              <a:cxnLst/>
              <a:rect l="l" t="t" r="r" b="b"/>
              <a:pathLst>
                <a:path w="157480" h="0">
                  <a:moveTo>
                    <a:pt x="0" y="0"/>
                  </a:moveTo>
                  <a:lnTo>
                    <a:pt x="156992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9" name="object 99"/>
          <p:cNvGrpSpPr/>
          <p:nvPr/>
        </p:nvGrpSpPr>
        <p:grpSpPr>
          <a:xfrm>
            <a:off x="2735436" y="1114588"/>
            <a:ext cx="352425" cy="7620"/>
            <a:chOff x="2735436" y="1114588"/>
            <a:chExt cx="352425" cy="7620"/>
          </a:xfrm>
        </p:grpSpPr>
        <p:sp>
          <p:nvSpPr>
            <p:cNvPr id="100" name="object 100"/>
            <p:cNvSpPr/>
            <p:nvPr/>
          </p:nvSpPr>
          <p:spPr>
            <a:xfrm>
              <a:off x="2735436" y="1118359"/>
              <a:ext cx="164465" cy="0"/>
            </a:xfrm>
            <a:custGeom>
              <a:avLst/>
              <a:gdLst/>
              <a:ahLst/>
              <a:cxnLst/>
              <a:rect l="l" t="t" r="r" b="b"/>
              <a:pathLst>
                <a:path w="164464" h="0">
                  <a:moveTo>
                    <a:pt x="0" y="0"/>
                  </a:moveTo>
                  <a:lnTo>
                    <a:pt x="164128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1" name="object 101"/>
            <p:cNvSpPr/>
            <p:nvPr/>
          </p:nvSpPr>
          <p:spPr>
            <a:xfrm>
              <a:off x="2928108" y="1118358"/>
              <a:ext cx="159385" cy="0"/>
            </a:xfrm>
            <a:custGeom>
              <a:avLst/>
              <a:gdLst/>
              <a:ahLst/>
              <a:cxnLst/>
              <a:rect l="l" t="t" r="r" b="b"/>
              <a:pathLst>
                <a:path w="159385" h="0">
                  <a:moveTo>
                    <a:pt x="0" y="0"/>
                  </a:moveTo>
                  <a:lnTo>
                    <a:pt x="159370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2" name="object 102"/>
          <p:cNvSpPr/>
          <p:nvPr/>
        </p:nvSpPr>
        <p:spPr>
          <a:xfrm>
            <a:off x="4222102" y="1118358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 h="0">
                <a:moveTo>
                  <a:pt x="0" y="0"/>
                </a:moveTo>
                <a:lnTo>
                  <a:pt x="152234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03" name="object 103"/>
          <p:cNvGrpSpPr/>
          <p:nvPr/>
        </p:nvGrpSpPr>
        <p:grpSpPr>
          <a:xfrm>
            <a:off x="4536086" y="1114586"/>
            <a:ext cx="349885" cy="7620"/>
            <a:chOff x="4536086" y="1114586"/>
            <a:chExt cx="349885" cy="7620"/>
          </a:xfrm>
        </p:grpSpPr>
        <p:sp>
          <p:nvSpPr>
            <p:cNvPr id="104" name="object 104"/>
            <p:cNvSpPr/>
            <p:nvPr/>
          </p:nvSpPr>
          <p:spPr>
            <a:xfrm>
              <a:off x="4536086" y="1118357"/>
              <a:ext cx="164465" cy="0"/>
            </a:xfrm>
            <a:custGeom>
              <a:avLst/>
              <a:gdLst/>
              <a:ahLst/>
              <a:cxnLst/>
              <a:rect l="l" t="t" r="r" b="b"/>
              <a:pathLst>
                <a:path w="164464" h="0">
                  <a:moveTo>
                    <a:pt x="0" y="0"/>
                  </a:moveTo>
                  <a:lnTo>
                    <a:pt x="164128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5" name="object 105"/>
            <p:cNvSpPr/>
            <p:nvPr/>
          </p:nvSpPr>
          <p:spPr>
            <a:xfrm>
              <a:off x="4728758" y="1118356"/>
              <a:ext cx="157480" cy="0"/>
            </a:xfrm>
            <a:custGeom>
              <a:avLst/>
              <a:gdLst/>
              <a:ahLst/>
              <a:cxnLst/>
              <a:rect l="l" t="t" r="r" b="b"/>
              <a:pathLst>
                <a:path w="157479" h="0">
                  <a:moveTo>
                    <a:pt x="0" y="0"/>
                  </a:moveTo>
                  <a:lnTo>
                    <a:pt x="156992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06" name="object 106"/>
          <p:cNvGrpSpPr/>
          <p:nvPr/>
        </p:nvGrpSpPr>
        <p:grpSpPr>
          <a:xfrm>
            <a:off x="5030849" y="1114584"/>
            <a:ext cx="352425" cy="7620"/>
            <a:chOff x="5030849" y="1114584"/>
            <a:chExt cx="352425" cy="7620"/>
          </a:xfrm>
        </p:grpSpPr>
        <p:sp>
          <p:nvSpPr>
            <p:cNvPr id="107" name="object 107"/>
            <p:cNvSpPr/>
            <p:nvPr/>
          </p:nvSpPr>
          <p:spPr>
            <a:xfrm>
              <a:off x="5030849" y="1118355"/>
              <a:ext cx="164465" cy="0"/>
            </a:xfrm>
            <a:custGeom>
              <a:avLst/>
              <a:gdLst/>
              <a:ahLst/>
              <a:cxnLst/>
              <a:rect l="l" t="t" r="r" b="b"/>
              <a:pathLst>
                <a:path w="164464" h="0">
                  <a:moveTo>
                    <a:pt x="0" y="0"/>
                  </a:moveTo>
                  <a:lnTo>
                    <a:pt x="164128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8" name="object 108"/>
            <p:cNvSpPr/>
            <p:nvPr/>
          </p:nvSpPr>
          <p:spPr>
            <a:xfrm>
              <a:off x="5223521" y="1118354"/>
              <a:ext cx="159385" cy="0"/>
            </a:xfrm>
            <a:custGeom>
              <a:avLst/>
              <a:gdLst/>
              <a:ahLst/>
              <a:cxnLst/>
              <a:rect l="l" t="t" r="r" b="b"/>
              <a:pathLst>
                <a:path w="159385" h="0">
                  <a:moveTo>
                    <a:pt x="0" y="0"/>
                  </a:moveTo>
                  <a:lnTo>
                    <a:pt x="159370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9" name="object 109"/>
          <p:cNvSpPr txBox="1"/>
          <p:nvPr/>
        </p:nvSpPr>
        <p:spPr>
          <a:xfrm>
            <a:off x="1895725" y="895309"/>
            <a:ext cx="12192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</a:t>
            </a:r>
            <a:r>
              <a:rPr dirty="0" baseline="-34722" sz="1800" spc="67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28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</a:t>
            </a:r>
            <a:r>
              <a:rPr dirty="0" baseline="-34722" sz="1800" spc="-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28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4191122" y="895309"/>
            <a:ext cx="12192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</a:t>
            </a:r>
            <a:r>
              <a:rPr dirty="0" baseline="-34722" sz="1800" spc="67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28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</a:t>
            </a:r>
            <a:r>
              <a:rPr dirty="0" baseline="-34722" sz="1800" spc="-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28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901700" y="1110415"/>
            <a:ext cx="5916295" cy="7651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033144">
              <a:lnSpc>
                <a:spcPct val="100000"/>
              </a:lnSpc>
              <a:spcBef>
                <a:spcPts val="100"/>
              </a:spcBef>
              <a:tabLst>
                <a:tab pos="1349375" algn="l"/>
                <a:tab pos="1842770" algn="l"/>
                <a:tab pos="3334385" algn="l"/>
                <a:tab pos="3644900" algn="l"/>
                <a:tab pos="4138295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s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10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s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s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t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15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t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12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250">
              <a:latin typeface="Times New Roman"/>
              <a:cs typeface="Times New Roman"/>
            </a:endParaRPr>
          </a:p>
          <a:p>
            <a:pPr marL="12700" marR="50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surprisingly, these 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very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similar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kind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 rule.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12" name="object 112"/>
          <p:cNvSpPr/>
          <p:nvPr/>
        </p:nvSpPr>
        <p:spPr>
          <a:xfrm>
            <a:off x="2038714" y="2277810"/>
            <a:ext cx="150495" cy="0"/>
          </a:xfrm>
          <a:custGeom>
            <a:avLst/>
            <a:gdLst/>
            <a:ahLst/>
            <a:cxnLst/>
            <a:rect l="l" t="t" r="r" b="b"/>
            <a:pathLst>
              <a:path w="150494" h="0">
                <a:moveTo>
                  <a:pt x="0" y="0"/>
                </a:moveTo>
                <a:lnTo>
                  <a:pt x="150018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3" name="object 113"/>
          <p:cNvSpPr/>
          <p:nvPr/>
        </p:nvSpPr>
        <p:spPr>
          <a:xfrm>
            <a:off x="2516155" y="2277810"/>
            <a:ext cx="149860" cy="0"/>
          </a:xfrm>
          <a:custGeom>
            <a:avLst/>
            <a:gdLst/>
            <a:ahLst/>
            <a:cxnLst/>
            <a:rect l="l" t="t" r="r" b="b"/>
            <a:pathLst>
              <a:path w="149860" h="0">
                <a:moveTo>
                  <a:pt x="0" y="0"/>
                </a:moveTo>
                <a:lnTo>
                  <a:pt x="149542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4" name="object 114"/>
          <p:cNvSpPr txBox="1"/>
          <p:nvPr/>
        </p:nvSpPr>
        <p:spPr>
          <a:xfrm>
            <a:off x="2046918" y="2269830"/>
            <a:ext cx="61023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  <a:tabLst>
                <a:tab pos="482600" algn="l"/>
              </a:tabLst>
            </a:pPr>
            <a:r>
              <a:rPr dirty="0" sz="1150">
                <a:latin typeface="Symbol"/>
                <a:cs typeface="Symbol"/>
              </a:rPr>
              <a:t></a:t>
            </a:r>
            <a:r>
              <a:rPr dirty="0" sz="1150" spc="10" i="1">
                <a:latin typeface="Times New Roman"/>
                <a:cs typeface="Times New Roman"/>
              </a:rPr>
              <a:t>s</a:t>
            </a:r>
            <a:r>
              <a:rPr dirty="0" sz="1150" i="1">
                <a:latin typeface="Times New Roman"/>
                <a:cs typeface="Times New Roman"/>
              </a:rPr>
              <a:t>	</a:t>
            </a:r>
            <a:r>
              <a:rPr dirty="0" sz="1150" spc="-5">
                <a:latin typeface="Symbol"/>
                <a:cs typeface="Symbol"/>
              </a:rPr>
              <a:t></a:t>
            </a:r>
            <a:r>
              <a:rPr dirty="0" sz="1150" spc="5" i="1">
                <a:latin typeface="Times New Roman"/>
                <a:cs typeface="Times New Roman"/>
              </a:rPr>
              <a:t>t</a:t>
            </a:r>
            <a:endParaRPr sz="1150">
              <a:latin typeface="Times New Roman"/>
              <a:cs typeface="Times New Roman"/>
            </a:endParaRPr>
          </a:p>
        </p:txBody>
      </p:sp>
      <p:grpSp>
        <p:nvGrpSpPr>
          <p:cNvPr id="115" name="object 115"/>
          <p:cNvGrpSpPr/>
          <p:nvPr/>
        </p:nvGrpSpPr>
        <p:grpSpPr>
          <a:xfrm>
            <a:off x="4908232" y="2142016"/>
            <a:ext cx="483234" cy="185420"/>
            <a:chOff x="4908232" y="2142016"/>
            <a:chExt cx="483234" cy="185420"/>
          </a:xfrm>
        </p:grpSpPr>
        <p:sp>
          <p:nvSpPr>
            <p:cNvPr id="116" name="object 116"/>
            <p:cNvSpPr/>
            <p:nvPr/>
          </p:nvSpPr>
          <p:spPr>
            <a:xfrm>
              <a:off x="4909416" y="2258548"/>
              <a:ext cx="15875" cy="10160"/>
            </a:xfrm>
            <a:custGeom>
              <a:avLst/>
              <a:gdLst/>
              <a:ahLst/>
              <a:cxnLst/>
              <a:rect l="l" t="t" r="r" b="b"/>
              <a:pathLst>
                <a:path w="15875" h="10160">
                  <a:moveTo>
                    <a:pt x="0" y="9644"/>
                  </a:moveTo>
                  <a:lnTo>
                    <a:pt x="1541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7" name="object 117"/>
            <p:cNvSpPr/>
            <p:nvPr/>
          </p:nvSpPr>
          <p:spPr>
            <a:xfrm>
              <a:off x="4924831" y="2258548"/>
              <a:ext cx="36830" cy="69215"/>
            </a:xfrm>
            <a:custGeom>
              <a:avLst/>
              <a:gdLst/>
              <a:ahLst/>
              <a:cxnLst/>
              <a:rect l="l" t="t" r="r" b="b"/>
              <a:pathLst>
                <a:path w="36829" h="69214">
                  <a:moveTo>
                    <a:pt x="0" y="0"/>
                  </a:moveTo>
                  <a:lnTo>
                    <a:pt x="36758" y="6871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8" name="object 118"/>
            <p:cNvSpPr/>
            <p:nvPr/>
          </p:nvSpPr>
          <p:spPr>
            <a:xfrm>
              <a:off x="4961589" y="2145632"/>
              <a:ext cx="40640" cy="182245"/>
            </a:xfrm>
            <a:custGeom>
              <a:avLst/>
              <a:gdLst/>
              <a:ahLst/>
              <a:cxnLst/>
              <a:rect l="l" t="t" r="r" b="b"/>
              <a:pathLst>
                <a:path w="40639" h="182244">
                  <a:moveTo>
                    <a:pt x="0" y="181629"/>
                  </a:moveTo>
                  <a:lnTo>
                    <a:pt x="4031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9" name="object 119"/>
            <p:cNvSpPr/>
            <p:nvPr/>
          </p:nvSpPr>
          <p:spPr>
            <a:xfrm>
              <a:off x="5001905" y="2145632"/>
              <a:ext cx="389890" cy="0"/>
            </a:xfrm>
            <a:custGeom>
              <a:avLst/>
              <a:gdLst/>
              <a:ahLst/>
              <a:cxnLst/>
              <a:rect l="l" t="t" r="r" b="b"/>
              <a:pathLst>
                <a:path w="389889" h="0">
                  <a:moveTo>
                    <a:pt x="0" y="0"/>
                  </a:moveTo>
                  <a:lnTo>
                    <a:pt x="38931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0" name="object 120"/>
            <p:cNvSpPr/>
            <p:nvPr/>
          </p:nvSpPr>
          <p:spPr>
            <a:xfrm>
              <a:off x="4908232" y="2142016"/>
              <a:ext cx="483234" cy="185420"/>
            </a:xfrm>
            <a:custGeom>
              <a:avLst/>
              <a:gdLst/>
              <a:ahLst/>
              <a:cxnLst/>
              <a:rect l="l" t="t" r="r" b="b"/>
              <a:pathLst>
                <a:path w="483235" h="185419">
                  <a:moveTo>
                    <a:pt x="57310" y="185246"/>
                  </a:moveTo>
                  <a:lnTo>
                    <a:pt x="49801" y="185246"/>
                  </a:lnTo>
                  <a:lnTo>
                    <a:pt x="12647" y="121756"/>
                  </a:lnTo>
                  <a:lnTo>
                    <a:pt x="2371" y="128587"/>
                  </a:lnTo>
                  <a:lnTo>
                    <a:pt x="0" y="124167"/>
                  </a:lnTo>
                  <a:lnTo>
                    <a:pt x="20948" y="111308"/>
                  </a:lnTo>
                  <a:lnTo>
                    <a:pt x="53358" y="169172"/>
                  </a:lnTo>
                  <a:lnTo>
                    <a:pt x="90907" y="0"/>
                  </a:lnTo>
                  <a:lnTo>
                    <a:pt x="482993" y="0"/>
                  </a:lnTo>
                  <a:lnTo>
                    <a:pt x="482993" y="7634"/>
                  </a:lnTo>
                  <a:lnTo>
                    <a:pt x="96440" y="7634"/>
                  </a:lnTo>
                  <a:lnTo>
                    <a:pt x="57310" y="18524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1" name="object 121"/>
          <p:cNvSpPr txBox="1"/>
          <p:nvPr/>
        </p:nvSpPr>
        <p:spPr>
          <a:xfrm>
            <a:off x="960627" y="2108748"/>
            <a:ext cx="3948429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0"/>
              </a:spcBef>
            </a:pPr>
            <a:r>
              <a:rPr dirty="0" baseline="4629" sz="1800" spc="-7" b="1" i="1">
                <a:latin typeface="Times New Roman"/>
                <a:cs typeface="Times New Roman"/>
              </a:rPr>
              <a:t>Example </a:t>
            </a:r>
            <a:r>
              <a:rPr dirty="0" baseline="4629" sz="1800" b="1" i="1">
                <a:latin typeface="Times New Roman"/>
                <a:cs typeface="Times New Roman"/>
              </a:rPr>
              <a:t>3</a:t>
            </a:r>
            <a:r>
              <a:rPr dirty="0" baseline="4629" sz="1800" spc="480" b="1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Find</a:t>
            </a:r>
            <a:r>
              <a:rPr dirty="0" baseline="5050" sz="1650" spc="382">
                <a:latin typeface="Calibri"/>
                <a:cs typeface="Calibri"/>
              </a:rPr>
              <a:t> </a:t>
            </a:r>
            <a:r>
              <a:rPr dirty="0" baseline="38647" sz="1725" spc="7">
                <a:latin typeface="Symbol"/>
                <a:cs typeface="Symbol"/>
              </a:rPr>
              <a:t></a:t>
            </a:r>
            <a:r>
              <a:rPr dirty="0" baseline="38647" sz="1725" spc="7" i="1">
                <a:latin typeface="Times New Roman"/>
                <a:cs typeface="Times New Roman"/>
              </a:rPr>
              <a:t>z</a:t>
            </a:r>
            <a:r>
              <a:rPr dirty="0" baseline="38647" sz="1725" spc="375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 spc="397">
                <a:latin typeface="Calibri"/>
                <a:cs typeface="Calibri"/>
              </a:rPr>
              <a:t> </a:t>
            </a:r>
            <a:r>
              <a:rPr dirty="0" baseline="38647" sz="1725">
                <a:latin typeface="Symbol"/>
                <a:cs typeface="Symbol"/>
              </a:rPr>
              <a:t></a:t>
            </a:r>
            <a:r>
              <a:rPr dirty="0" baseline="38647" sz="1725" i="1">
                <a:latin typeface="Times New Roman"/>
                <a:cs typeface="Times New Roman"/>
              </a:rPr>
              <a:t>z</a:t>
            </a:r>
            <a:r>
              <a:rPr dirty="0" baseline="38647" sz="1725" spc="375" i="1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for</a:t>
            </a:r>
            <a:r>
              <a:rPr dirty="0" baseline="5050" sz="1650" spc="352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3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30" b="1">
                <a:latin typeface="Times New Roman"/>
                <a:cs typeface="Times New Roman"/>
              </a:rPr>
              <a:t>e</a:t>
            </a:r>
            <a:r>
              <a:rPr dirty="0" baseline="45138" sz="1200" spc="30">
                <a:latin typeface="Times New Roman"/>
                <a:cs typeface="Times New Roman"/>
              </a:rPr>
              <a:t>2</a:t>
            </a:r>
            <a:r>
              <a:rPr dirty="0" baseline="45138" sz="1200" spc="30" i="1">
                <a:latin typeface="Times New Roman"/>
                <a:cs typeface="Times New Roman"/>
              </a:rPr>
              <a:t>r</a:t>
            </a:r>
            <a:r>
              <a:rPr dirty="0" baseline="45138" sz="1200" spc="135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sin</a:t>
            </a:r>
            <a:r>
              <a:rPr dirty="0" baseline="4629" sz="1800" spc="-195">
                <a:latin typeface="Times New Roman"/>
                <a:cs typeface="Times New Roman"/>
              </a:rPr>
              <a:t> </a:t>
            </a:r>
            <a:r>
              <a:rPr dirty="0" sz="1600" spc="-80">
                <a:latin typeface="Symbol"/>
                <a:cs typeface="Symbol"/>
              </a:rPr>
              <a:t></a:t>
            </a:r>
            <a:r>
              <a:rPr dirty="0" baseline="4629" sz="1800" spc="-120">
                <a:latin typeface="Times New Roman"/>
                <a:cs typeface="Times New Roman"/>
              </a:rPr>
              <a:t>3</a:t>
            </a:r>
            <a:r>
              <a:rPr dirty="0" baseline="4444" sz="1875" spc="-120">
                <a:latin typeface="Symbol"/>
                <a:cs typeface="Symbol"/>
              </a:rPr>
              <a:t></a:t>
            </a:r>
            <a:r>
              <a:rPr dirty="0" baseline="4444" sz="1875" spc="-135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0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</a:t>
            </a:r>
            <a:r>
              <a:rPr dirty="0" baseline="5050" sz="1650" spc="262">
                <a:latin typeface="Calibri"/>
                <a:cs typeface="Calibri"/>
              </a:rPr>
              <a:t> </a:t>
            </a:r>
            <a:r>
              <a:rPr dirty="0" baseline="2415" sz="1725" spc="22" i="1">
                <a:latin typeface="Times New Roman"/>
                <a:cs typeface="Times New Roman"/>
              </a:rPr>
              <a:t>r</a:t>
            </a:r>
            <a:r>
              <a:rPr dirty="0" baseline="2415" sz="1725" spc="75" i="1">
                <a:latin typeface="Times New Roman"/>
                <a:cs typeface="Times New Roman"/>
              </a:rPr>
              <a:t> </a:t>
            </a:r>
            <a:r>
              <a:rPr dirty="0" baseline="2415" sz="1725" spc="37">
                <a:latin typeface="Symbol"/>
                <a:cs typeface="Symbol"/>
              </a:rPr>
              <a:t></a:t>
            </a:r>
            <a:r>
              <a:rPr dirty="0" baseline="2415" sz="1725" spc="15">
                <a:latin typeface="Times New Roman"/>
                <a:cs typeface="Times New Roman"/>
              </a:rPr>
              <a:t> </a:t>
            </a:r>
            <a:r>
              <a:rPr dirty="0" baseline="2415" sz="1725" spc="22" i="1">
                <a:latin typeface="Times New Roman"/>
                <a:cs typeface="Times New Roman"/>
              </a:rPr>
              <a:t>st</a:t>
            </a:r>
            <a:r>
              <a:rPr dirty="0" baseline="2415" sz="1725" spc="-30" i="1">
                <a:latin typeface="Times New Roman"/>
                <a:cs typeface="Times New Roman"/>
              </a:rPr>
              <a:t> </a:t>
            </a:r>
            <a:r>
              <a:rPr dirty="0" baseline="2415" sz="1725" spc="37">
                <a:latin typeface="Symbol"/>
                <a:cs typeface="Symbol"/>
              </a:rPr>
              <a:t></a:t>
            </a:r>
            <a:r>
              <a:rPr dirty="0" baseline="2415" sz="1725" spc="-187">
                <a:latin typeface="Times New Roman"/>
                <a:cs typeface="Times New Roman"/>
              </a:rPr>
              <a:t> </a:t>
            </a:r>
            <a:r>
              <a:rPr dirty="0" baseline="2415" sz="1725" spc="15" i="1">
                <a:latin typeface="Times New Roman"/>
                <a:cs typeface="Times New Roman"/>
              </a:rPr>
              <a:t>t</a:t>
            </a:r>
            <a:r>
              <a:rPr dirty="0" baseline="2415" sz="1725" spc="-277" i="1">
                <a:latin typeface="Times New Roman"/>
                <a:cs typeface="Times New Roman"/>
              </a:rPr>
              <a:t> </a:t>
            </a:r>
            <a:r>
              <a:rPr dirty="0" baseline="51282" sz="975" spc="30">
                <a:latin typeface="Times New Roman"/>
                <a:cs typeface="Times New Roman"/>
              </a:rPr>
              <a:t>2</a:t>
            </a:r>
            <a:r>
              <a:rPr dirty="0" baseline="51282" sz="975" spc="7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</a:t>
            </a:r>
            <a:r>
              <a:rPr dirty="0" baseline="5050" sz="1650" spc="494">
                <a:latin typeface="Calibri"/>
                <a:cs typeface="Calibri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</a:t>
            </a:r>
            <a:r>
              <a:rPr dirty="0" baseline="4444" sz="1875" spc="17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122" name="object 122"/>
          <p:cNvSpPr txBox="1"/>
          <p:nvPr/>
        </p:nvSpPr>
        <p:spPr>
          <a:xfrm>
            <a:off x="4985597" y="2146426"/>
            <a:ext cx="504190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5"/>
              </a:spcBef>
            </a:pPr>
            <a:r>
              <a:rPr dirty="0" sz="1200" spc="60" i="1">
                <a:latin typeface="Times New Roman"/>
                <a:cs typeface="Times New Roman"/>
              </a:rPr>
              <a:t>s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22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3" name="object 123"/>
          <p:cNvSpPr/>
          <p:nvPr/>
        </p:nvSpPr>
        <p:spPr>
          <a:xfrm>
            <a:off x="2445749" y="2852485"/>
            <a:ext cx="150495" cy="0"/>
          </a:xfrm>
          <a:custGeom>
            <a:avLst/>
            <a:gdLst/>
            <a:ahLst/>
            <a:cxnLst/>
            <a:rect l="l" t="t" r="r" b="b"/>
            <a:pathLst>
              <a:path w="150494" h="0">
                <a:moveTo>
                  <a:pt x="0" y="0"/>
                </a:moveTo>
                <a:lnTo>
                  <a:pt x="150018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24" name="object 124"/>
          <p:cNvGrpSpPr/>
          <p:nvPr/>
        </p:nvGrpSpPr>
        <p:grpSpPr>
          <a:xfrm>
            <a:off x="4366547" y="3278914"/>
            <a:ext cx="485140" cy="182880"/>
            <a:chOff x="4366547" y="3278914"/>
            <a:chExt cx="485140" cy="182880"/>
          </a:xfrm>
        </p:grpSpPr>
        <p:sp>
          <p:nvSpPr>
            <p:cNvPr id="125" name="object 125"/>
            <p:cNvSpPr/>
            <p:nvPr/>
          </p:nvSpPr>
          <p:spPr>
            <a:xfrm>
              <a:off x="4367738" y="3393588"/>
              <a:ext cx="15875" cy="9525"/>
            </a:xfrm>
            <a:custGeom>
              <a:avLst/>
              <a:gdLst/>
              <a:ahLst/>
              <a:cxnLst/>
              <a:rect l="l" t="t" r="r" b="b"/>
              <a:pathLst>
                <a:path w="15875" h="9525">
                  <a:moveTo>
                    <a:pt x="0" y="9490"/>
                  </a:moveTo>
                  <a:lnTo>
                    <a:pt x="154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6" name="object 126"/>
            <p:cNvSpPr/>
            <p:nvPr/>
          </p:nvSpPr>
          <p:spPr>
            <a:xfrm>
              <a:off x="4383216" y="3393588"/>
              <a:ext cx="37465" cy="67945"/>
            </a:xfrm>
            <a:custGeom>
              <a:avLst/>
              <a:gdLst/>
              <a:ahLst/>
              <a:cxnLst/>
              <a:rect l="l" t="t" r="r" b="b"/>
              <a:pathLst>
                <a:path w="37464" h="67945">
                  <a:moveTo>
                    <a:pt x="0" y="0"/>
                  </a:moveTo>
                  <a:lnTo>
                    <a:pt x="36909" y="6761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7" name="object 127"/>
            <p:cNvSpPr/>
            <p:nvPr/>
          </p:nvSpPr>
          <p:spPr>
            <a:xfrm>
              <a:off x="4420125" y="3282474"/>
              <a:ext cx="40640" cy="179070"/>
            </a:xfrm>
            <a:custGeom>
              <a:avLst/>
              <a:gdLst/>
              <a:ahLst/>
              <a:cxnLst/>
              <a:rect l="l" t="t" r="r" b="b"/>
              <a:pathLst>
                <a:path w="40639" h="179070">
                  <a:moveTo>
                    <a:pt x="0" y="178731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8" name="object 128"/>
            <p:cNvSpPr/>
            <p:nvPr/>
          </p:nvSpPr>
          <p:spPr>
            <a:xfrm>
              <a:off x="4460606" y="3282474"/>
              <a:ext cx="391160" cy="0"/>
            </a:xfrm>
            <a:custGeom>
              <a:avLst/>
              <a:gdLst/>
              <a:ahLst/>
              <a:cxnLst/>
              <a:rect l="l" t="t" r="r" b="b"/>
              <a:pathLst>
                <a:path w="391160" h="0">
                  <a:moveTo>
                    <a:pt x="0" y="0"/>
                  </a:moveTo>
                  <a:lnTo>
                    <a:pt x="39092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9" name="object 129"/>
            <p:cNvSpPr/>
            <p:nvPr/>
          </p:nvSpPr>
          <p:spPr>
            <a:xfrm>
              <a:off x="4366547" y="3278914"/>
              <a:ext cx="485140" cy="182880"/>
            </a:xfrm>
            <a:custGeom>
              <a:avLst/>
              <a:gdLst/>
              <a:ahLst/>
              <a:cxnLst/>
              <a:rect l="l" t="t" r="r" b="b"/>
              <a:pathLst>
                <a:path w="485139" h="182879">
                  <a:moveTo>
                    <a:pt x="57546" y="182290"/>
                  </a:moveTo>
                  <a:lnTo>
                    <a:pt x="50006" y="182290"/>
                  </a:lnTo>
                  <a:lnTo>
                    <a:pt x="12700" y="119813"/>
                  </a:lnTo>
                  <a:lnTo>
                    <a:pt x="2381" y="126536"/>
                  </a:lnTo>
                  <a:lnTo>
                    <a:pt x="0" y="122186"/>
                  </a:lnTo>
                  <a:lnTo>
                    <a:pt x="21034" y="109533"/>
                  </a:lnTo>
                  <a:lnTo>
                    <a:pt x="53578" y="166473"/>
                  </a:lnTo>
                  <a:lnTo>
                    <a:pt x="91281" y="0"/>
                  </a:lnTo>
                  <a:lnTo>
                    <a:pt x="484981" y="0"/>
                  </a:lnTo>
                  <a:lnTo>
                    <a:pt x="484981" y="7513"/>
                  </a:lnTo>
                  <a:lnTo>
                    <a:pt x="96837" y="7513"/>
                  </a:lnTo>
                  <a:lnTo>
                    <a:pt x="57546" y="18229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30" name="object 130"/>
          <p:cNvSpPr txBox="1"/>
          <p:nvPr/>
        </p:nvSpPr>
        <p:spPr>
          <a:xfrm>
            <a:off x="2597278" y="3634748"/>
            <a:ext cx="300355" cy="2286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  <a:tabLst>
                <a:tab pos="258445" algn="l"/>
              </a:tabLst>
            </a:pPr>
            <a:r>
              <a:rPr dirty="0" sz="1300" spc="-210">
                <a:latin typeface="Symbol"/>
                <a:cs typeface="Symbol"/>
              </a:rPr>
              <a:t></a:t>
            </a:r>
            <a:r>
              <a:rPr dirty="0" sz="1300" spc="-210">
                <a:latin typeface="Times New Roman"/>
                <a:cs typeface="Times New Roman"/>
              </a:rPr>
              <a:t>	</a:t>
            </a:r>
            <a:r>
              <a:rPr dirty="0" sz="1300" spc="-210">
                <a:latin typeface="Symbol"/>
                <a:cs typeface="Symbol"/>
              </a:rPr>
              <a:t></a:t>
            </a:r>
            <a:endParaRPr sz="1300">
              <a:latin typeface="Symbol"/>
              <a:cs typeface="Symbol"/>
            </a:endParaRPr>
          </a:p>
        </p:txBody>
      </p:sp>
      <p:grpSp>
        <p:nvGrpSpPr>
          <p:cNvPr id="131" name="object 131"/>
          <p:cNvGrpSpPr/>
          <p:nvPr/>
        </p:nvGrpSpPr>
        <p:grpSpPr>
          <a:xfrm>
            <a:off x="3250535" y="3730488"/>
            <a:ext cx="485140" cy="182880"/>
            <a:chOff x="3250535" y="3730488"/>
            <a:chExt cx="485140" cy="182880"/>
          </a:xfrm>
        </p:grpSpPr>
        <p:sp>
          <p:nvSpPr>
            <p:cNvPr id="132" name="object 132"/>
            <p:cNvSpPr/>
            <p:nvPr/>
          </p:nvSpPr>
          <p:spPr>
            <a:xfrm>
              <a:off x="3251726" y="3845162"/>
              <a:ext cx="15875" cy="9525"/>
            </a:xfrm>
            <a:custGeom>
              <a:avLst/>
              <a:gdLst/>
              <a:ahLst/>
              <a:cxnLst/>
              <a:rect l="l" t="t" r="r" b="b"/>
              <a:pathLst>
                <a:path w="15875" h="9525">
                  <a:moveTo>
                    <a:pt x="0" y="9490"/>
                  </a:moveTo>
                  <a:lnTo>
                    <a:pt x="154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3" name="object 133"/>
            <p:cNvSpPr/>
            <p:nvPr/>
          </p:nvSpPr>
          <p:spPr>
            <a:xfrm>
              <a:off x="3267204" y="3845162"/>
              <a:ext cx="37465" cy="67945"/>
            </a:xfrm>
            <a:custGeom>
              <a:avLst/>
              <a:gdLst/>
              <a:ahLst/>
              <a:cxnLst/>
              <a:rect l="l" t="t" r="r" b="b"/>
              <a:pathLst>
                <a:path w="37464" h="67945">
                  <a:moveTo>
                    <a:pt x="0" y="0"/>
                  </a:moveTo>
                  <a:lnTo>
                    <a:pt x="36909" y="6761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4" name="object 134"/>
            <p:cNvSpPr/>
            <p:nvPr/>
          </p:nvSpPr>
          <p:spPr>
            <a:xfrm>
              <a:off x="3304113" y="3734048"/>
              <a:ext cx="40640" cy="179070"/>
            </a:xfrm>
            <a:custGeom>
              <a:avLst/>
              <a:gdLst/>
              <a:ahLst/>
              <a:cxnLst/>
              <a:rect l="l" t="t" r="r" b="b"/>
              <a:pathLst>
                <a:path w="40639" h="179070">
                  <a:moveTo>
                    <a:pt x="0" y="178731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5" name="object 135"/>
            <p:cNvSpPr/>
            <p:nvPr/>
          </p:nvSpPr>
          <p:spPr>
            <a:xfrm>
              <a:off x="3344594" y="3734048"/>
              <a:ext cx="391160" cy="0"/>
            </a:xfrm>
            <a:custGeom>
              <a:avLst/>
              <a:gdLst/>
              <a:ahLst/>
              <a:cxnLst/>
              <a:rect l="l" t="t" r="r" b="b"/>
              <a:pathLst>
                <a:path w="391160" h="0">
                  <a:moveTo>
                    <a:pt x="0" y="0"/>
                  </a:moveTo>
                  <a:lnTo>
                    <a:pt x="39092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6" name="object 136"/>
            <p:cNvSpPr/>
            <p:nvPr/>
          </p:nvSpPr>
          <p:spPr>
            <a:xfrm>
              <a:off x="3250535" y="3730488"/>
              <a:ext cx="485140" cy="182880"/>
            </a:xfrm>
            <a:custGeom>
              <a:avLst/>
              <a:gdLst/>
              <a:ahLst/>
              <a:cxnLst/>
              <a:rect l="l" t="t" r="r" b="b"/>
              <a:pathLst>
                <a:path w="485139" h="182879">
                  <a:moveTo>
                    <a:pt x="57547" y="182290"/>
                  </a:moveTo>
                  <a:lnTo>
                    <a:pt x="50006" y="182290"/>
                  </a:lnTo>
                  <a:lnTo>
                    <a:pt x="12700" y="119813"/>
                  </a:lnTo>
                  <a:lnTo>
                    <a:pt x="2382" y="126536"/>
                  </a:lnTo>
                  <a:lnTo>
                    <a:pt x="0" y="122186"/>
                  </a:lnTo>
                  <a:lnTo>
                    <a:pt x="21034" y="109533"/>
                  </a:lnTo>
                  <a:lnTo>
                    <a:pt x="53578" y="166473"/>
                  </a:lnTo>
                  <a:lnTo>
                    <a:pt x="91281" y="0"/>
                  </a:lnTo>
                  <a:lnTo>
                    <a:pt x="484981" y="0"/>
                  </a:lnTo>
                  <a:lnTo>
                    <a:pt x="484981" y="7513"/>
                  </a:lnTo>
                  <a:lnTo>
                    <a:pt x="96837" y="7513"/>
                  </a:lnTo>
                  <a:lnTo>
                    <a:pt x="57547" y="18229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37" name="object 137"/>
          <p:cNvSpPr txBox="1"/>
          <p:nvPr/>
        </p:nvSpPr>
        <p:spPr>
          <a:xfrm>
            <a:off x="3116391" y="3611816"/>
            <a:ext cx="697230" cy="4013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  <a:tabLst>
                <a:tab pos="633730" algn="l"/>
              </a:tabLst>
            </a:pPr>
            <a:r>
              <a:rPr dirty="0" sz="2450" spc="-425">
                <a:latin typeface="Symbol"/>
                <a:cs typeface="Symbol"/>
              </a:rPr>
              <a:t></a:t>
            </a:r>
            <a:r>
              <a:rPr dirty="0" sz="2450" spc="-425">
                <a:latin typeface="Times New Roman"/>
                <a:cs typeface="Times New Roman"/>
              </a:rPr>
              <a:t>	</a:t>
            </a:r>
            <a:r>
              <a:rPr dirty="0" sz="2450" spc="-425">
                <a:latin typeface="Symbol"/>
                <a:cs typeface="Symbol"/>
              </a:rPr>
              <a:t></a:t>
            </a:r>
            <a:endParaRPr sz="2450">
              <a:latin typeface="Symbol"/>
              <a:cs typeface="Symbol"/>
            </a:endParaRPr>
          </a:p>
        </p:txBody>
      </p:sp>
      <p:grpSp>
        <p:nvGrpSpPr>
          <p:cNvPr id="138" name="object 138"/>
          <p:cNvGrpSpPr/>
          <p:nvPr/>
        </p:nvGrpSpPr>
        <p:grpSpPr>
          <a:xfrm>
            <a:off x="4952336" y="3569157"/>
            <a:ext cx="485140" cy="182880"/>
            <a:chOff x="4952336" y="3569157"/>
            <a:chExt cx="485140" cy="182880"/>
          </a:xfrm>
        </p:grpSpPr>
        <p:sp>
          <p:nvSpPr>
            <p:cNvPr id="139" name="object 139"/>
            <p:cNvSpPr/>
            <p:nvPr/>
          </p:nvSpPr>
          <p:spPr>
            <a:xfrm>
              <a:off x="4953527" y="3683829"/>
              <a:ext cx="15875" cy="9525"/>
            </a:xfrm>
            <a:custGeom>
              <a:avLst/>
              <a:gdLst/>
              <a:ahLst/>
              <a:cxnLst/>
              <a:rect l="l" t="t" r="r" b="b"/>
              <a:pathLst>
                <a:path w="15875" h="9525">
                  <a:moveTo>
                    <a:pt x="0" y="9490"/>
                  </a:moveTo>
                  <a:lnTo>
                    <a:pt x="154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0" name="object 140"/>
            <p:cNvSpPr/>
            <p:nvPr/>
          </p:nvSpPr>
          <p:spPr>
            <a:xfrm>
              <a:off x="4969005" y="3683829"/>
              <a:ext cx="37465" cy="67945"/>
            </a:xfrm>
            <a:custGeom>
              <a:avLst/>
              <a:gdLst/>
              <a:ahLst/>
              <a:cxnLst/>
              <a:rect l="l" t="t" r="r" b="b"/>
              <a:pathLst>
                <a:path w="37464" h="67945">
                  <a:moveTo>
                    <a:pt x="0" y="0"/>
                  </a:moveTo>
                  <a:lnTo>
                    <a:pt x="36909" y="6761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1" name="object 141"/>
            <p:cNvSpPr/>
            <p:nvPr/>
          </p:nvSpPr>
          <p:spPr>
            <a:xfrm>
              <a:off x="5005914" y="3572715"/>
              <a:ext cx="40640" cy="179070"/>
            </a:xfrm>
            <a:custGeom>
              <a:avLst/>
              <a:gdLst/>
              <a:ahLst/>
              <a:cxnLst/>
              <a:rect l="l" t="t" r="r" b="b"/>
              <a:pathLst>
                <a:path w="40639" h="179070">
                  <a:moveTo>
                    <a:pt x="0" y="178731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2" name="object 142"/>
            <p:cNvSpPr/>
            <p:nvPr/>
          </p:nvSpPr>
          <p:spPr>
            <a:xfrm>
              <a:off x="5046396" y="3572715"/>
              <a:ext cx="391160" cy="0"/>
            </a:xfrm>
            <a:custGeom>
              <a:avLst/>
              <a:gdLst/>
              <a:ahLst/>
              <a:cxnLst/>
              <a:rect l="l" t="t" r="r" b="b"/>
              <a:pathLst>
                <a:path w="391160" h="0">
                  <a:moveTo>
                    <a:pt x="0" y="0"/>
                  </a:moveTo>
                  <a:lnTo>
                    <a:pt x="39092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3" name="object 143"/>
            <p:cNvSpPr/>
            <p:nvPr/>
          </p:nvSpPr>
          <p:spPr>
            <a:xfrm>
              <a:off x="4952336" y="3569157"/>
              <a:ext cx="485140" cy="182880"/>
            </a:xfrm>
            <a:custGeom>
              <a:avLst/>
              <a:gdLst/>
              <a:ahLst/>
              <a:cxnLst/>
              <a:rect l="l" t="t" r="r" b="b"/>
              <a:pathLst>
                <a:path w="485139" h="182879">
                  <a:moveTo>
                    <a:pt x="57547" y="182289"/>
                  </a:moveTo>
                  <a:lnTo>
                    <a:pt x="50006" y="182289"/>
                  </a:lnTo>
                  <a:lnTo>
                    <a:pt x="12700" y="119812"/>
                  </a:lnTo>
                  <a:lnTo>
                    <a:pt x="2382" y="126535"/>
                  </a:lnTo>
                  <a:lnTo>
                    <a:pt x="0" y="122185"/>
                  </a:lnTo>
                  <a:lnTo>
                    <a:pt x="21034" y="109531"/>
                  </a:lnTo>
                  <a:lnTo>
                    <a:pt x="53578" y="166472"/>
                  </a:lnTo>
                  <a:lnTo>
                    <a:pt x="91281" y="0"/>
                  </a:lnTo>
                  <a:lnTo>
                    <a:pt x="484981" y="0"/>
                  </a:lnTo>
                  <a:lnTo>
                    <a:pt x="484981" y="7512"/>
                  </a:lnTo>
                  <a:lnTo>
                    <a:pt x="96837" y="7512"/>
                  </a:lnTo>
                  <a:lnTo>
                    <a:pt x="57547" y="18228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44" name="object 144"/>
          <p:cNvSpPr txBox="1"/>
          <p:nvPr/>
        </p:nvSpPr>
        <p:spPr>
          <a:xfrm>
            <a:off x="4818193" y="3450483"/>
            <a:ext cx="62865" cy="4013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2450" spc="-425">
                <a:latin typeface="Symbol"/>
                <a:cs typeface="Symbol"/>
              </a:rPr>
              <a:t></a:t>
            </a:r>
            <a:endParaRPr sz="2450">
              <a:latin typeface="Symbol"/>
              <a:cs typeface="Symbol"/>
            </a:endParaRPr>
          </a:p>
        </p:txBody>
      </p:sp>
      <p:grpSp>
        <p:nvGrpSpPr>
          <p:cNvPr id="145" name="object 145"/>
          <p:cNvGrpSpPr/>
          <p:nvPr/>
        </p:nvGrpSpPr>
        <p:grpSpPr>
          <a:xfrm>
            <a:off x="4013331" y="3856828"/>
            <a:ext cx="1494155" cy="205104"/>
            <a:chOff x="4013331" y="3856828"/>
            <a:chExt cx="1494155" cy="205104"/>
          </a:xfrm>
        </p:grpSpPr>
        <p:sp>
          <p:nvSpPr>
            <p:cNvPr id="146" name="object 146"/>
            <p:cNvSpPr/>
            <p:nvPr/>
          </p:nvSpPr>
          <p:spPr>
            <a:xfrm>
              <a:off x="4518950" y="3994237"/>
              <a:ext cx="15875" cy="9525"/>
            </a:xfrm>
            <a:custGeom>
              <a:avLst/>
              <a:gdLst/>
              <a:ahLst/>
              <a:cxnLst/>
              <a:rect l="l" t="t" r="r" b="b"/>
              <a:pathLst>
                <a:path w="15875" h="9525">
                  <a:moveTo>
                    <a:pt x="0" y="9490"/>
                  </a:moveTo>
                  <a:lnTo>
                    <a:pt x="154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7" name="object 147"/>
            <p:cNvSpPr/>
            <p:nvPr/>
          </p:nvSpPr>
          <p:spPr>
            <a:xfrm>
              <a:off x="4534428" y="3994237"/>
              <a:ext cx="37465" cy="67945"/>
            </a:xfrm>
            <a:custGeom>
              <a:avLst/>
              <a:gdLst/>
              <a:ahLst/>
              <a:cxnLst/>
              <a:rect l="l" t="t" r="r" b="b"/>
              <a:pathLst>
                <a:path w="37464" h="67945">
                  <a:moveTo>
                    <a:pt x="0" y="0"/>
                  </a:moveTo>
                  <a:lnTo>
                    <a:pt x="36909" y="6761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8" name="object 148"/>
            <p:cNvSpPr/>
            <p:nvPr/>
          </p:nvSpPr>
          <p:spPr>
            <a:xfrm>
              <a:off x="4571337" y="3883123"/>
              <a:ext cx="40640" cy="179070"/>
            </a:xfrm>
            <a:custGeom>
              <a:avLst/>
              <a:gdLst/>
              <a:ahLst/>
              <a:cxnLst/>
              <a:rect l="l" t="t" r="r" b="b"/>
              <a:pathLst>
                <a:path w="40639" h="179070">
                  <a:moveTo>
                    <a:pt x="0" y="178731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9" name="object 149"/>
            <p:cNvSpPr/>
            <p:nvPr/>
          </p:nvSpPr>
          <p:spPr>
            <a:xfrm>
              <a:off x="4611818" y="3883123"/>
              <a:ext cx="391160" cy="0"/>
            </a:xfrm>
            <a:custGeom>
              <a:avLst/>
              <a:gdLst/>
              <a:ahLst/>
              <a:cxnLst/>
              <a:rect l="l" t="t" r="r" b="b"/>
              <a:pathLst>
                <a:path w="391160" h="0">
                  <a:moveTo>
                    <a:pt x="0" y="0"/>
                  </a:moveTo>
                  <a:lnTo>
                    <a:pt x="39092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0" name="object 150"/>
            <p:cNvSpPr/>
            <p:nvPr/>
          </p:nvSpPr>
          <p:spPr>
            <a:xfrm>
              <a:off x="4517759" y="3879565"/>
              <a:ext cx="485140" cy="182880"/>
            </a:xfrm>
            <a:custGeom>
              <a:avLst/>
              <a:gdLst/>
              <a:ahLst/>
              <a:cxnLst/>
              <a:rect l="l" t="t" r="r" b="b"/>
              <a:pathLst>
                <a:path w="485139" h="182879">
                  <a:moveTo>
                    <a:pt x="57547" y="182289"/>
                  </a:moveTo>
                  <a:lnTo>
                    <a:pt x="50006" y="182289"/>
                  </a:lnTo>
                  <a:lnTo>
                    <a:pt x="12699" y="119813"/>
                  </a:lnTo>
                  <a:lnTo>
                    <a:pt x="2381" y="126535"/>
                  </a:lnTo>
                  <a:lnTo>
                    <a:pt x="0" y="122185"/>
                  </a:lnTo>
                  <a:lnTo>
                    <a:pt x="21033" y="109531"/>
                  </a:lnTo>
                  <a:lnTo>
                    <a:pt x="53578" y="166473"/>
                  </a:lnTo>
                  <a:lnTo>
                    <a:pt x="91281" y="0"/>
                  </a:lnTo>
                  <a:lnTo>
                    <a:pt x="484981" y="0"/>
                  </a:lnTo>
                  <a:lnTo>
                    <a:pt x="484981" y="7512"/>
                  </a:lnTo>
                  <a:lnTo>
                    <a:pt x="96837" y="7512"/>
                  </a:lnTo>
                  <a:lnTo>
                    <a:pt x="57547" y="18228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1" name="object 151"/>
            <p:cNvSpPr/>
            <p:nvPr/>
          </p:nvSpPr>
          <p:spPr>
            <a:xfrm>
              <a:off x="4013331" y="3860584"/>
              <a:ext cx="1494155" cy="0"/>
            </a:xfrm>
            <a:custGeom>
              <a:avLst/>
              <a:gdLst/>
              <a:ahLst/>
              <a:cxnLst/>
              <a:rect l="l" t="t" r="r" b="b"/>
              <a:pathLst>
                <a:path w="1494154" h="0">
                  <a:moveTo>
                    <a:pt x="0" y="0"/>
                  </a:moveTo>
                  <a:lnTo>
                    <a:pt x="1493837" y="0"/>
                  </a:lnTo>
                </a:path>
              </a:pathLst>
            </a:custGeom>
            <a:ln w="751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52" name="object 152"/>
          <p:cNvSpPr txBox="1"/>
          <p:nvPr/>
        </p:nvSpPr>
        <p:spPr>
          <a:xfrm>
            <a:off x="2803657" y="3669153"/>
            <a:ext cx="51435" cy="1174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53" name="object 153"/>
          <p:cNvSpPr txBox="1"/>
          <p:nvPr/>
        </p:nvSpPr>
        <p:spPr>
          <a:xfrm>
            <a:off x="5097990" y="3343325"/>
            <a:ext cx="443230" cy="4013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4"/>
              </a:spcBef>
              <a:tabLst>
                <a:tab pos="273050" algn="l"/>
              </a:tabLst>
            </a:pPr>
            <a:r>
              <a:rPr dirty="0" sz="700" spc="-5">
                <a:latin typeface="Times New Roman"/>
                <a:cs typeface="Times New Roman"/>
              </a:rPr>
              <a:t>2	2</a:t>
            </a:r>
            <a:r>
              <a:rPr dirty="0" sz="700" spc="60">
                <a:latin typeface="Times New Roman"/>
                <a:cs typeface="Times New Roman"/>
              </a:rPr>
              <a:t> </a:t>
            </a:r>
            <a:r>
              <a:rPr dirty="0" baseline="-19274" sz="3675" spc="-637">
                <a:latin typeface="Symbol"/>
                <a:cs typeface="Symbol"/>
              </a:rPr>
              <a:t></a:t>
            </a:r>
            <a:endParaRPr baseline="-19274" sz="3675">
              <a:latin typeface="Symbol"/>
              <a:cs typeface="Symbol"/>
            </a:endParaRPr>
          </a:p>
        </p:txBody>
      </p:sp>
      <p:sp>
        <p:nvSpPr>
          <p:cNvPr id="154" name="object 154"/>
          <p:cNvSpPr txBox="1"/>
          <p:nvPr/>
        </p:nvSpPr>
        <p:spPr>
          <a:xfrm>
            <a:off x="2916368" y="3734001"/>
            <a:ext cx="34734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Times New Roman"/>
                <a:cs typeface="Times New Roman"/>
              </a:rPr>
              <a:t>sin</a:t>
            </a:r>
            <a:r>
              <a:rPr dirty="0" sz="1200" spc="25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55" name="object 155"/>
          <p:cNvSpPr txBox="1"/>
          <p:nvPr/>
        </p:nvSpPr>
        <p:spPr>
          <a:xfrm>
            <a:off x="4201054" y="3454043"/>
            <a:ext cx="402590" cy="2286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30"/>
              </a:spcBef>
            </a:pPr>
            <a:r>
              <a:rPr dirty="0" sz="800">
                <a:latin typeface="Times New Roman"/>
                <a:cs typeface="Times New Roman"/>
              </a:rPr>
              <a:t>2</a:t>
            </a:r>
            <a:r>
              <a:rPr dirty="0" baseline="-6410" sz="1950" spc="-225">
                <a:latin typeface="Symbol"/>
                <a:cs typeface="Symbol"/>
              </a:rPr>
              <a:t></a:t>
            </a:r>
            <a:r>
              <a:rPr dirty="0" sz="800" spc="-5" i="1">
                <a:latin typeface="Times New Roman"/>
                <a:cs typeface="Times New Roman"/>
              </a:rPr>
              <a:t>st</a:t>
            </a:r>
            <a:r>
              <a:rPr dirty="0" sz="800" spc="-125" i="1">
                <a:latin typeface="Times New Roman"/>
                <a:cs typeface="Times New Roman"/>
              </a:rPr>
              <a:t> </a:t>
            </a:r>
            <a:r>
              <a:rPr dirty="0" sz="800" spc="5">
                <a:latin typeface="Symbol"/>
                <a:cs typeface="Symbol"/>
              </a:rPr>
              <a:t></a:t>
            </a:r>
            <a:r>
              <a:rPr dirty="0" sz="800" spc="50" i="1">
                <a:latin typeface="Times New Roman"/>
                <a:cs typeface="Times New Roman"/>
              </a:rPr>
              <a:t>t</a:t>
            </a:r>
            <a:r>
              <a:rPr dirty="0" baseline="27777" sz="900">
                <a:latin typeface="Times New Roman"/>
                <a:cs typeface="Times New Roman"/>
              </a:rPr>
              <a:t>2</a:t>
            </a:r>
            <a:r>
              <a:rPr dirty="0" baseline="27777" sz="900" spc="-60">
                <a:latin typeface="Times New Roman"/>
                <a:cs typeface="Times New Roman"/>
              </a:rPr>
              <a:t> </a:t>
            </a:r>
            <a:r>
              <a:rPr dirty="0" baseline="-6410" sz="1950" spc="-315">
                <a:latin typeface="Symbol"/>
                <a:cs typeface="Symbol"/>
              </a:rPr>
              <a:t></a:t>
            </a:r>
            <a:endParaRPr baseline="-6410" sz="1950">
              <a:latin typeface="Symbol"/>
              <a:cs typeface="Symbol"/>
            </a:endParaRPr>
          </a:p>
        </p:txBody>
      </p:sp>
      <p:sp>
        <p:nvSpPr>
          <p:cNvPr id="156" name="object 156"/>
          <p:cNvSpPr txBox="1"/>
          <p:nvPr/>
        </p:nvSpPr>
        <p:spPr>
          <a:xfrm>
            <a:off x="2546087" y="3684178"/>
            <a:ext cx="263525" cy="1460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800" spc="-5">
                <a:latin typeface="Times New Roman"/>
                <a:cs typeface="Times New Roman"/>
              </a:rPr>
              <a:t>2</a:t>
            </a:r>
            <a:r>
              <a:rPr dirty="0" sz="800" spc="95">
                <a:latin typeface="Times New Roman"/>
                <a:cs typeface="Times New Roman"/>
              </a:rPr>
              <a:t> </a:t>
            </a:r>
            <a:r>
              <a:rPr dirty="0" sz="800" spc="-5" i="1">
                <a:latin typeface="Times New Roman"/>
                <a:cs typeface="Times New Roman"/>
              </a:rPr>
              <a:t>st</a:t>
            </a:r>
            <a:r>
              <a:rPr dirty="0" sz="800" spc="-125" i="1">
                <a:latin typeface="Times New Roman"/>
                <a:cs typeface="Times New Roman"/>
              </a:rPr>
              <a:t> </a:t>
            </a:r>
            <a:r>
              <a:rPr dirty="0" sz="800" spc="5">
                <a:latin typeface="Symbol"/>
                <a:cs typeface="Symbol"/>
              </a:rPr>
              <a:t></a:t>
            </a:r>
            <a:r>
              <a:rPr dirty="0" sz="800" spc="-5" i="1">
                <a:latin typeface="Times New Roman"/>
                <a:cs typeface="Times New Roman"/>
              </a:rPr>
              <a:t>t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57" name="object 157"/>
          <p:cNvSpPr txBox="1"/>
          <p:nvPr/>
        </p:nvSpPr>
        <p:spPr>
          <a:xfrm>
            <a:off x="1954748" y="3251984"/>
            <a:ext cx="14605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s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58" name="object 158"/>
          <p:cNvSpPr txBox="1"/>
          <p:nvPr/>
        </p:nvSpPr>
        <p:spPr>
          <a:xfrm>
            <a:off x="4444342" y="3282431"/>
            <a:ext cx="42354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sz="1200" spc="60" i="1">
                <a:latin typeface="Times New Roman"/>
                <a:cs typeface="Times New Roman"/>
              </a:rPr>
              <a:t>s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159" name="object 159"/>
          <p:cNvSpPr txBox="1"/>
          <p:nvPr/>
        </p:nvSpPr>
        <p:spPr>
          <a:xfrm>
            <a:off x="2320270" y="3662037"/>
            <a:ext cx="7175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Symbol"/>
                <a:cs typeface="Symbol"/>
              </a:rPr>
              <a:t>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60" name="object 160"/>
          <p:cNvSpPr txBox="1"/>
          <p:nvPr/>
        </p:nvSpPr>
        <p:spPr>
          <a:xfrm>
            <a:off x="3421591" y="3665989"/>
            <a:ext cx="46545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247650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    </a:t>
            </a:r>
            <a:r>
              <a:rPr dirty="0" sz="700" spc="-75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</a:t>
            </a:r>
            <a:endParaRPr baseline="2314" sz="1800">
              <a:latin typeface="Symbol"/>
              <a:cs typeface="Symbol"/>
            </a:endParaRPr>
          </a:p>
        </p:txBody>
      </p:sp>
      <p:sp>
        <p:nvSpPr>
          <p:cNvPr id="161" name="object 161"/>
          <p:cNvSpPr txBox="1"/>
          <p:nvPr/>
        </p:nvSpPr>
        <p:spPr>
          <a:xfrm>
            <a:off x="3353768" y="3734003"/>
            <a:ext cx="64198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544830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s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 spc="1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	</a:t>
            </a:r>
            <a:r>
              <a:rPr dirty="0" sz="1200">
                <a:latin typeface="Symbol"/>
                <a:cs typeface="Symbol"/>
              </a:rPr>
              <a:t>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62" name="object 162"/>
          <p:cNvSpPr txBox="1"/>
          <p:nvPr/>
        </p:nvSpPr>
        <p:spPr>
          <a:xfrm>
            <a:off x="2320272" y="3762870"/>
            <a:ext cx="7175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63" name="object 163"/>
          <p:cNvSpPr txBox="1"/>
          <p:nvPr/>
        </p:nvSpPr>
        <p:spPr>
          <a:xfrm>
            <a:off x="3815697" y="3762870"/>
            <a:ext cx="7175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64" name="object 164"/>
          <p:cNvSpPr txBox="1"/>
          <p:nvPr/>
        </p:nvSpPr>
        <p:spPr>
          <a:xfrm>
            <a:off x="2320272" y="3858167"/>
            <a:ext cx="7175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Symbol"/>
                <a:cs typeface="Symbol"/>
              </a:rPr>
              <a:t>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65" name="object 165"/>
          <p:cNvSpPr txBox="1"/>
          <p:nvPr/>
        </p:nvSpPr>
        <p:spPr>
          <a:xfrm>
            <a:off x="3815697" y="3858167"/>
            <a:ext cx="7175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66" name="object 166"/>
          <p:cNvSpPr txBox="1"/>
          <p:nvPr/>
        </p:nvSpPr>
        <p:spPr>
          <a:xfrm>
            <a:off x="4573721" y="3572668"/>
            <a:ext cx="822325" cy="51815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  </a:t>
            </a:r>
            <a:r>
              <a:rPr dirty="0" sz="1200" spc="-9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s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  <a:p>
            <a:pPr marL="46990">
              <a:lnSpc>
                <a:spcPct val="100000"/>
              </a:lnSpc>
              <a:spcBef>
                <a:spcPts val="1005"/>
              </a:spcBef>
            </a:pPr>
            <a:r>
              <a:rPr dirty="0" sz="1200" spc="60" i="1">
                <a:latin typeface="Times New Roman"/>
                <a:cs typeface="Times New Roman"/>
              </a:rPr>
              <a:t>s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167" name="object 167"/>
          <p:cNvSpPr txBox="1"/>
          <p:nvPr/>
        </p:nvSpPr>
        <p:spPr>
          <a:xfrm>
            <a:off x="947903" y="2429158"/>
            <a:ext cx="3966845" cy="93027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29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algn="ctr" marR="817880">
              <a:lnSpc>
                <a:spcPts val="1055"/>
              </a:lnSpc>
              <a:spcBef>
                <a:spcPts val="180"/>
              </a:spcBef>
            </a:pPr>
            <a:r>
              <a:rPr dirty="0" sz="1150" spc="5">
                <a:latin typeface="Symbol"/>
                <a:cs typeface="Symbol"/>
              </a:rPr>
              <a:t></a:t>
            </a:r>
            <a:r>
              <a:rPr dirty="0" sz="1150" spc="5" i="1">
                <a:latin typeface="Times New Roman"/>
                <a:cs typeface="Times New Roman"/>
              </a:rPr>
              <a:t>z</a:t>
            </a:r>
            <a:endParaRPr sz="1150">
              <a:latin typeface="Times New Roman"/>
              <a:cs typeface="Times New Roman"/>
            </a:endParaRPr>
          </a:p>
          <a:p>
            <a:pPr marL="38100">
              <a:lnSpc>
                <a:spcPts val="1055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chain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baseline="-45893" sz="1725" spc="7">
                <a:latin typeface="Symbol"/>
                <a:cs typeface="Symbol"/>
              </a:rPr>
              <a:t></a:t>
            </a:r>
            <a:r>
              <a:rPr dirty="0" baseline="-45893" sz="1725" spc="7" i="1">
                <a:latin typeface="Times New Roman"/>
                <a:cs typeface="Times New Roman"/>
              </a:rPr>
              <a:t>s</a:t>
            </a:r>
            <a:r>
              <a:rPr dirty="0" baseline="-45893" sz="1725" spc="-30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marL="1005205">
              <a:lnSpc>
                <a:spcPct val="100000"/>
              </a:lnSpc>
              <a:spcBef>
                <a:spcPts val="1095"/>
              </a:spcBef>
              <a:tabLst>
                <a:tab pos="3632200" algn="l"/>
                <a:tab pos="3915410" algn="l"/>
              </a:tabLst>
            </a:pPr>
            <a:r>
              <a:rPr dirty="0" u="sng" baseline="34722" sz="1800" spc="-22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u="sng" baseline="34722" sz="1800" spc="-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z</a:t>
            </a:r>
            <a:r>
              <a:rPr dirty="0" baseline="34722" sz="1800" spc="1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-4385" sz="2850" spc="-209">
                <a:latin typeface="Symbol"/>
                <a:cs typeface="Symbol"/>
              </a:rPr>
              <a:t>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spc="35" b="1">
                <a:latin typeface="Times New Roman"/>
                <a:cs typeface="Times New Roman"/>
              </a:rPr>
              <a:t>e</a:t>
            </a:r>
            <a:r>
              <a:rPr dirty="0" baseline="38194" sz="1200" spc="60">
                <a:latin typeface="Times New Roman"/>
                <a:cs typeface="Times New Roman"/>
              </a:rPr>
              <a:t>2</a:t>
            </a:r>
            <a:r>
              <a:rPr dirty="0" baseline="38194" sz="1200" spc="-7" i="1">
                <a:latin typeface="Times New Roman"/>
                <a:cs typeface="Times New Roman"/>
              </a:rPr>
              <a:t>r</a:t>
            </a:r>
            <a:r>
              <a:rPr dirty="0" baseline="38194" sz="1200" spc="13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</a:t>
            </a:r>
            <a:r>
              <a:rPr dirty="0" sz="1200" spc="-135">
                <a:latin typeface="Times New Roman"/>
                <a:cs typeface="Times New Roman"/>
              </a:rPr>
              <a:t>3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-90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</a:t>
            </a:r>
            <a:r>
              <a:rPr dirty="0" baseline="-4385" sz="2850" spc="-195">
                <a:latin typeface="Symbol"/>
                <a:cs typeface="Symbol"/>
              </a:rPr>
              <a:t></a:t>
            </a:r>
            <a:r>
              <a:rPr dirty="0" baseline="-3584" sz="2325" spc="-89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30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baseline="-4385" sz="2850" spc="-270">
                <a:latin typeface="Symbol"/>
                <a:cs typeface="Symbol"/>
              </a:rPr>
              <a:t></a:t>
            </a:r>
            <a:r>
              <a:rPr dirty="0" sz="1200" spc="-60">
                <a:latin typeface="Times New Roman"/>
                <a:cs typeface="Times New Roman"/>
              </a:rPr>
              <a:t>3</a:t>
            </a:r>
            <a:r>
              <a:rPr dirty="0" sz="1200" spc="35" b="1">
                <a:latin typeface="Times New Roman"/>
                <a:cs typeface="Times New Roman"/>
              </a:rPr>
              <a:t>e</a:t>
            </a:r>
            <a:r>
              <a:rPr dirty="0" baseline="38194" sz="1200" spc="60">
                <a:latin typeface="Times New Roman"/>
                <a:cs typeface="Times New Roman"/>
              </a:rPr>
              <a:t>2</a:t>
            </a:r>
            <a:r>
              <a:rPr dirty="0" baseline="38194" sz="1200" spc="-7" i="1">
                <a:latin typeface="Times New Roman"/>
                <a:cs typeface="Times New Roman"/>
              </a:rPr>
              <a:t>r</a:t>
            </a:r>
            <a:r>
              <a:rPr dirty="0" baseline="38194" sz="1200" i="1">
                <a:latin typeface="Times New Roman"/>
                <a:cs typeface="Times New Roman"/>
              </a:rPr>
              <a:t> </a:t>
            </a:r>
            <a:r>
              <a:rPr dirty="0" baseline="38194" sz="1200" spc="-13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125">
                <a:latin typeface="Times New Roman"/>
                <a:cs typeface="Times New Roman"/>
              </a:rPr>
              <a:t>s</a:t>
            </a:r>
            <a:r>
              <a:rPr dirty="0" baseline="-3584" sz="2325" spc="-89">
                <a:latin typeface="Symbol"/>
                <a:cs typeface="Symbol"/>
              </a:rPr>
              <a:t></a:t>
            </a:r>
            <a:r>
              <a:rPr dirty="0" sz="1200" spc="-135">
                <a:latin typeface="Times New Roman"/>
                <a:cs typeface="Times New Roman"/>
              </a:rPr>
              <a:t>3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-90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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r>
              <a:rPr dirty="0" baseline="-4385" sz="2850" spc="-465">
                <a:latin typeface="Times New Roman"/>
                <a:cs typeface="Times New Roman"/>
              </a:rPr>
              <a:t> </a:t>
            </a:r>
            <a:r>
              <a:rPr dirty="0" u="sng" baseline="34722" sz="18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	</a:t>
            </a:r>
            <a:r>
              <a:rPr dirty="0" u="sng" baseline="34722" sz="1800" spc="-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</a:t>
            </a:r>
            <a:r>
              <a:rPr dirty="0" u="sng" baseline="34722" sz="18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endParaRPr baseline="34722" sz="1800">
              <a:latin typeface="Times New Roman"/>
              <a:cs typeface="Times New Roman"/>
            </a:endParaRPr>
          </a:p>
        </p:txBody>
      </p:sp>
      <p:sp>
        <p:nvSpPr>
          <p:cNvPr id="168" name="object 168"/>
          <p:cNvSpPr txBox="1"/>
          <p:nvPr/>
        </p:nvSpPr>
        <p:spPr>
          <a:xfrm>
            <a:off x="4018096" y="3572668"/>
            <a:ext cx="21653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 spc="-5" i="1">
                <a:latin typeface="Times New Roman"/>
                <a:cs typeface="Times New Roman"/>
              </a:rPr>
              <a:t>s</a:t>
            </a:r>
            <a:r>
              <a:rPr dirty="0" sz="1200" spc="-5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69" name="object 169"/>
          <p:cNvSpPr txBox="1"/>
          <p:nvPr/>
        </p:nvSpPr>
        <p:spPr>
          <a:xfrm>
            <a:off x="2139297" y="3734004"/>
            <a:ext cx="41465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 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70" name="object 170"/>
          <p:cNvSpPr/>
          <p:nvPr/>
        </p:nvSpPr>
        <p:spPr>
          <a:xfrm>
            <a:off x="2316213" y="4478403"/>
            <a:ext cx="150495" cy="0"/>
          </a:xfrm>
          <a:custGeom>
            <a:avLst/>
            <a:gdLst/>
            <a:ahLst/>
            <a:cxnLst/>
            <a:rect l="l" t="t" r="r" b="b"/>
            <a:pathLst>
              <a:path w="150494" h="0">
                <a:moveTo>
                  <a:pt x="0" y="0"/>
                </a:moveTo>
                <a:lnTo>
                  <a:pt x="150018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71" name="object 171"/>
          <p:cNvGrpSpPr/>
          <p:nvPr/>
        </p:nvGrpSpPr>
        <p:grpSpPr>
          <a:xfrm>
            <a:off x="4461695" y="4906417"/>
            <a:ext cx="485775" cy="182880"/>
            <a:chOff x="4461695" y="4906417"/>
            <a:chExt cx="485775" cy="182880"/>
          </a:xfrm>
        </p:grpSpPr>
        <p:sp>
          <p:nvSpPr>
            <p:cNvPr id="172" name="object 172"/>
            <p:cNvSpPr/>
            <p:nvPr/>
          </p:nvSpPr>
          <p:spPr>
            <a:xfrm>
              <a:off x="4462886" y="5021094"/>
              <a:ext cx="15875" cy="9525"/>
            </a:xfrm>
            <a:custGeom>
              <a:avLst/>
              <a:gdLst/>
              <a:ahLst/>
              <a:cxnLst/>
              <a:rect l="l" t="t" r="r" b="b"/>
              <a:pathLst>
                <a:path w="15875" h="9525">
                  <a:moveTo>
                    <a:pt x="0" y="9490"/>
                  </a:moveTo>
                  <a:lnTo>
                    <a:pt x="1549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3" name="object 173"/>
            <p:cNvSpPr/>
            <p:nvPr/>
          </p:nvSpPr>
          <p:spPr>
            <a:xfrm>
              <a:off x="4478379" y="5021093"/>
              <a:ext cx="37465" cy="67945"/>
            </a:xfrm>
            <a:custGeom>
              <a:avLst/>
              <a:gdLst/>
              <a:ahLst/>
              <a:cxnLst/>
              <a:rect l="l" t="t" r="r" b="b"/>
              <a:pathLst>
                <a:path w="37464" h="67945">
                  <a:moveTo>
                    <a:pt x="0" y="0"/>
                  </a:moveTo>
                  <a:lnTo>
                    <a:pt x="36944" y="6761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4" name="object 174"/>
            <p:cNvSpPr/>
            <p:nvPr/>
          </p:nvSpPr>
          <p:spPr>
            <a:xfrm>
              <a:off x="4515323" y="4909978"/>
              <a:ext cx="40640" cy="179070"/>
            </a:xfrm>
            <a:custGeom>
              <a:avLst/>
              <a:gdLst/>
              <a:ahLst/>
              <a:cxnLst/>
              <a:rect l="l" t="t" r="r" b="b"/>
              <a:pathLst>
                <a:path w="40639" h="179070">
                  <a:moveTo>
                    <a:pt x="0" y="178730"/>
                  </a:moveTo>
                  <a:lnTo>
                    <a:pt x="4051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5" name="object 175"/>
            <p:cNvSpPr/>
            <p:nvPr/>
          </p:nvSpPr>
          <p:spPr>
            <a:xfrm>
              <a:off x="4555843" y="4909977"/>
              <a:ext cx="391795" cy="0"/>
            </a:xfrm>
            <a:custGeom>
              <a:avLst/>
              <a:gdLst/>
              <a:ahLst/>
              <a:cxnLst/>
              <a:rect l="l" t="t" r="r" b="b"/>
              <a:pathLst>
                <a:path w="391795" h="0">
                  <a:moveTo>
                    <a:pt x="0" y="0"/>
                  </a:moveTo>
                  <a:lnTo>
                    <a:pt x="39129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6" name="object 176"/>
            <p:cNvSpPr/>
            <p:nvPr/>
          </p:nvSpPr>
          <p:spPr>
            <a:xfrm>
              <a:off x="4461695" y="4906417"/>
              <a:ext cx="485775" cy="182880"/>
            </a:xfrm>
            <a:custGeom>
              <a:avLst/>
              <a:gdLst/>
              <a:ahLst/>
              <a:cxnLst/>
              <a:rect l="l" t="t" r="r" b="b"/>
              <a:pathLst>
                <a:path w="485775" h="182879">
                  <a:moveTo>
                    <a:pt x="57601" y="182290"/>
                  </a:moveTo>
                  <a:lnTo>
                    <a:pt x="50053" y="182290"/>
                  </a:lnTo>
                  <a:lnTo>
                    <a:pt x="12711" y="119812"/>
                  </a:lnTo>
                  <a:lnTo>
                    <a:pt x="2382" y="126534"/>
                  </a:lnTo>
                  <a:lnTo>
                    <a:pt x="0" y="122185"/>
                  </a:lnTo>
                  <a:lnTo>
                    <a:pt x="21054" y="109532"/>
                  </a:lnTo>
                  <a:lnTo>
                    <a:pt x="53628" y="166472"/>
                  </a:lnTo>
                  <a:lnTo>
                    <a:pt x="91368" y="0"/>
                  </a:lnTo>
                  <a:lnTo>
                    <a:pt x="485442" y="0"/>
                  </a:lnTo>
                  <a:lnTo>
                    <a:pt x="485442" y="7513"/>
                  </a:lnTo>
                  <a:lnTo>
                    <a:pt x="96928" y="7513"/>
                  </a:lnTo>
                  <a:lnTo>
                    <a:pt x="57601" y="18229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77" name="object 177"/>
          <p:cNvSpPr txBox="1"/>
          <p:nvPr/>
        </p:nvSpPr>
        <p:spPr>
          <a:xfrm>
            <a:off x="2807535" y="5262248"/>
            <a:ext cx="300990" cy="2286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  <a:tabLst>
                <a:tab pos="258445" algn="l"/>
              </a:tabLst>
            </a:pPr>
            <a:r>
              <a:rPr dirty="0" sz="1300" spc="-210">
                <a:latin typeface="Symbol"/>
                <a:cs typeface="Symbol"/>
              </a:rPr>
              <a:t></a:t>
            </a:r>
            <a:r>
              <a:rPr dirty="0" sz="1300" spc="-210">
                <a:latin typeface="Times New Roman"/>
                <a:cs typeface="Times New Roman"/>
              </a:rPr>
              <a:t>	</a:t>
            </a:r>
            <a:r>
              <a:rPr dirty="0" sz="1300" spc="-210">
                <a:latin typeface="Symbol"/>
                <a:cs typeface="Symbol"/>
              </a:rPr>
              <a:t></a:t>
            </a:r>
            <a:endParaRPr sz="1300">
              <a:latin typeface="Symbol"/>
              <a:cs typeface="Symbol"/>
            </a:endParaRPr>
          </a:p>
        </p:txBody>
      </p:sp>
      <p:grpSp>
        <p:nvGrpSpPr>
          <p:cNvPr id="178" name="object 178"/>
          <p:cNvGrpSpPr/>
          <p:nvPr/>
        </p:nvGrpSpPr>
        <p:grpSpPr>
          <a:xfrm>
            <a:off x="3461413" y="5357981"/>
            <a:ext cx="485775" cy="182880"/>
            <a:chOff x="3461413" y="5357981"/>
            <a:chExt cx="485775" cy="182880"/>
          </a:xfrm>
        </p:grpSpPr>
        <p:sp>
          <p:nvSpPr>
            <p:cNvPr id="179" name="object 179"/>
            <p:cNvSpPr/>
            <p:nvPr/>
          </p:nvSpPr>
          <p:spPr>
            <a:xfrm>
              <a:off x="3462603" y="5472658"/>
              <a:ext cx="15875" cy="9525"/>
            </a:xfrm>
            <a:custGeom>
              <a:avLst/>
              <a:gdLst/>
              <a:ahLst/>
              <a:cxnLst/>
              <a:rect l="l" t="t" r="r" b="b"/>
              <a:pathLst>
                <a:path w="15875" h="9525">
                  <a:moveTo>
                    <a:pt x="0" y="9490"/>
                  </a:moveTo>
                  <a:lnTo>
                    <a:pt x="1549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0" name="object 180"/>
            <p:cNvSpPr/>
            <p:nvPr/>
          </p:nvSpPr>
          <p:spPr>
            <a:xfrm>
              <a:off x="3478096" y="5472657"/>
              <a:ext cx="37465" cy="67945"/>
            </a:xfrm>
            <a:custGeom>
              <a:avLst/>
              <a:gdLst/>
              <a:ahLst/>
              <a:cxnLst/>
              <a:rect l="l" t="t" r="r" b="b"/>
              <a:pathLst>
                <a:path w="37464" h="67945">
                  <a:moveTo>
                    <a:pt x="0" y="0"/>
                  </a:moveTo>
                  <a:lnTo>
                    <a:pt x="36944" y="6761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1" name="object 181"/>
            <p:cNvSpPr/>
            <p:nvPr/>
          </p:nvSpPr>
          <p:spPr>
            <a:xfrm>
              <a:off x="3515041" y="5361542"/>
              <a:ext cx="40640" cy="179070"/>
            </a:xfrm>
            <a:custGeom>
              <a:avLst/>
              <a:gdLst/>
              <a:ahLst/>
              <a:cxnLst/>
              <a:rect l="l" t="t" r="r" b="b"/>
              <a:pathLst>
                <a:path w="40639" h="179070">
                  <a:moveTo>
                    <a:pt x="0" y="178730"/>
                  </a:moveTo>
                  <a:lnTo>
                    <a:pt x="4051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2" name="object 182"/>
            <p:cNvSpPr/>
            <p:nvPr/>
          </p:nvSpPr>
          <p:spPr>
            <a:xfrm>
              <a:off x="3555561" y="5361541"/>
              <a:ext cx="391795" cy="0"/>
            </a:xfrm>
            <a:custGeom>
              <a:avLst/>
              <a:gdLst/>
              <a:ahLst/>
              <a:cxnLst/>
              <a:rect l="l" t="t" r="r" b="b"/>
              <a:pathLst>
                <a:path w="391795" h="0">
                  <a:moveTo>
                    <a:pt x="0" y="0"/>
                  </a:moveTo>
                  <a:lnTo>
                    <a:pt x="39129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3" name="object 183"/>
            <p:cNvSpPr/>
            <p:nvPr/>
          </p:nvSpPr>
          <p:spPr>
            <a:xfrm>
              <a:off x="3461413" y="5357981"/>
              <a:ext cx="485775" cy="182880"/>
            </a:xfrm>
            <a:custGeom>
              <a:avLst/>
              <a:gdLst/>
              <a:ahLst/>
              <a:cxnLst/>
              <a:rect l="l" t="t" r="r" b="b"/>
              <a:pathLst>
                <a:path w="485775" h="182879">
                  <a:moveTo>
                    <a:pt x="57600" y="182289"/>
                  </a:moveTo>
                  <a:lnTo>
                    <a:pt x="50053" y="182289"/>
                  </a:lnTo>
                  <a:lnTo>
                    <a:pt x="12711" y="119812"/>
                  </a:lnTo>
                  <a:lnTo>
                    <a:pt x="2382" y="126535"/>
                  </a:lnTo>
                  <a:lnTo>
                    <a:pt x="0" y="122184"/>
                  </a:lnTo>
                  <a:lnTo>
                    <a:pt x="21053" y="109531"/>
                  </a:lnTo>
                  <a:lnTo>
                    <a:pt x="53628" y="166473"/>
                  </a:lnTo>
                  <a:lnTo>
                    <a:pt x="91368" y="0"/>
                  </a:lnTo>
                  <a:lnTo>
                    <a:pt x="485442" y="0"/>
                  </a:lnTo>
                  <a:lnTo>
                    <a:pt x="485442" y="7513"/>
                  </a:lnTo>
                  <a:lnTo>
                    <a:pt x="96928" y="7513"/>
                  </a:lnTo>
                  <a:lnTo>
                    <a:pt x="57600" y="18228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84" name="object 184"/>
          <p:cNvSpPr txBox="1"/>
          <p:nvPr/>
        </p:nvSpPr>
        <p:spPr>
          <a:xfrm>
            <a:off x="3327146" y="5239310"/>
            <a:ext cx="697865" cy="4013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  <a:tabLst>
                <a:tab pos="634365" algn="l"/>
              </a:tabLst>
            </a:pPr>
            <a:r>
              <a:rPr dirty="0" sz="2450" spc="-425">
                <a:latin typeface="Symbol"/>
                <a:cs typeface="Symbol"/>
              </a:rPr>
              <a:t></a:t>
            </a:r>
            <a:r>
              <a:rPr dirty="0" sz="2450" spc="-425">
                <a:latin typeface="Times New Roman"/>
                <a:cs typeface="Times New Roman"/>
              </a:rPr>
              <a:t>	</a:t>
            </a:r>
            <a:r>
              <a:rPr dirty="0" sz="2450" spc="-425">
                <a:latin typeface="Symbol"/>
                <a:cs typeface="Symbol"/>
              </a:rPr>
              <a:t></a:t>
            </a:r>
            <a:endParaRPr sz="2450">
              <a:latin typeface="Symbol"/>
              <a:cs typeface="Symbol"/>
            </a:endParaRPr>
          </a:p>
        </p:txBody>
      </p:sp>
      <p:grpSp>
        <p:nvGrpSpPr>
          <p:cNvPr id="185" name="object 185"/>
          <p:cNvGrpSpPr/>
          <p:nvPr/>
        </p:nvGrpSpPr>
        <p:grpSpPr>
          <a:xfrm>
            <a:off x="5141002" y="5196642"/>
            <a:ext cx="485775" cy="182880"/>
            <a:chOff x="5141002" y="5196642"/>
            <a:chExt cx="485775" cy="182880"/>
          </a:xfrm>
        </p:grpSpPr>
        <p:sp>
          <p:nvSpPr>
            <p:cNvPr id="186" name="object 186"/>
            <p:cNvSpPr/>
            <p:nvPr/>
          </p:nvSpPr>
          <p:spPr>
            <a:xfrm>
              <a:off x="5142193" y="5311318"/>
              <a:ext cx="15875" cy="9525"/>
            </a:xfrm>
            <a:custGeom>
              <a:avLst/>
              <a:gdLst/>
              <a:ahLst/>
              <a:cxnLst/>
              <a:rect l="l" t="t" r="r" b="b"/>
              <a:pathLst>
                <a:path w="15875" h="9525">
                  <a:moveTo>
                    <a:pt x="0" y="9490"/>
                  </a:moveTo>
                  <a:lnTo>
                    <a:pt x="1549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7" name="object 187"/>
            <p:cNvSpPr/>
            <p:nvPr/>
          </p:nvSpPr>
          <p:spPr>
            <a:xfrm>
              <a:off x="5157686" y="5311317"/>
              <a:ext cx="37465" cy="67945"/>
            </a:xfrm>
            <a:custGeom>
              <a:avLst/>
              <a:gdLst/>
              <a:ahLst/>
              <a:cxnLst/>
              <a:rect l="l" t="t" r="r" b="b"/>
              <a:pathLst>
                <a:path w="37464" h="67945">
                  <a:moveTo>
                    <a:pt x="0" y="0"/>
                  </a:moveTo>
                  <a:lnTo>
                    <a:pt x="36944" y="6761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8" name="object 188"/>
            <p:cNvSpPr/>
            <p:nvPr/>
          </p:nvSpPr>
          <p:spPr>
            <a:xfrm>
              <a:off x="5194630" y="5200203"/>
              <a:ext cx="40640" cy="179070"/>
            </a:xfrm>
            <a:custGeom>
              <a:avLst/>
              <a:gdLst/>
              <a:ahLst/>
              <a:cxnLst/>
              <a:rect l="l" t="t" r="r" b="b"/>
              <a:pathLst>
                <a:path w="40639" h="179070">
                  <a:moveTo>
                    <a:pt x="0" y="178730"/>
                  </a:moveTo>
                  <a:lnTo>
                    <a:pt x="4051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9" name="object 189"/>
            <p:cNvSpPr/>
            <p:nvPr/>
          </p:nvSpPr>
          <p:spPr>
            <a:xfrm>
              <a:off x="5235150" y="5200202"/>
              <a:ext cx="391795" cy="0"/>
            </a:xfrm>
            <a:custGeom>
              <a:avLst/>
              <a:gdLst/>
              <a:ahLst/>
              <a:cxnLst/>
              <a:rect l="l" t="t" r="r" b="b"/>
              <a:pathLst>
                <a:path w="391795" h="0">
                  <a:moveTo>
                    <a:pt x="0" y="0"/>
                  </a:moveTo>
                  <a:lnTo>
                    <a:pt x="39129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0" name="object 190"/>
            <p:cNvSpPr/>
            <p:nvPr/>
          </p:nvSpPr>
          <p:spPr>
            <a:xfrm>
              <a:off x="5141002" y="5196642"/>
              <a:ext cx="485775" cy="182880"/>
            </a:xfrm>
            <a:custGeom>
              <a:avLst/>
              <a:gdLst/>
              <a:ahLst/>
              <a:cxnLst/>
              <a:rect l="l" t="t" r="r" b="b"/>
              <a:pathLst>
                <a:path w="485775" h="182879">
                  <a:moveTo>
                    <a:pt x="57602" y="182290"/>
                  </a:moveTo>
                  <a:lnTo>
                    <a:pt x="50053" y="182290"/>
                  </a:lnTo>
                  <a:lnTo>
                    <a:pt x="12712" y="119814"/>
                  </a:lnTo>
                  <a:lnTo>
                    <a:pt x="2383" y="126536"/>
                  </a:lnTo>
                  <a:lnTo>
                    <a:pt x="0" y="122185"/>
                  </a:lnTo>
                  <a:lnTo>
                    <a:pt x="21054" y="109532"/>
                  </a:lnTo>
                  <a:lnTo>
                    <a:pt x="53629" y="166472"/>
                  </a:lnTo>
                  <a:lnTo>
                    <a:pt x="91368" y="0"/>
                  </a:lnTo>
                  <a:lnTo>
                    <a:pt x="485444" y="0"/>
                  </a:lnTo>
                  <a:lnTo>
                    <a:pt x="485444" y="7513"/>
                  </a:lnTo>
                  <a:lnTo>
                    <a:pt x="96930" y="7513"/>
                  </a:lnTo>
                  <a:lnTo>
                    <a:pt x="57602" y="18229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91" name="object 191"/>
          <p:cNvSpPr txBox="1"/>
          <p:nvPr/>
        </p:nvSpPr>
        <p:spPr>
          <a:xfrm>
            <a:off x="5006737" y="5077972"/>
            <a:ext cx="63500" cy="4013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2450" spc="-425">
                <a:latin typeface="Symbol"/>
                <a:cs typeface="Symbol"/>
              </a:rPr>
              <a:t></a:t>
            </a:r>
            <a:endParaRPr sz="2450">
              <a:latin typeface="Symbol"/>
              <a:cs typeface="Symbol"/>
            </a:endParaRPr>
          </a:p>
        </p:txBody>
      </p:sp>
      <p:grpSp>
        <p:nvGrpSpPr>
          <p:cNvPr id="192" name="object 192"/>
          <p:cNvGrpSpPr/>
          <p:nvPr/>
        </p:nvGrpSpPr>
        <p:grpSpPr>
          <a:xfrm>
            <a:off x="4221127" y="5484252"/>
            <a:ext cx="1479550" cy="205104"/>
            <a:chOff x="4221127" y="5484252"/>
            <a:chExt cx="1479550" cy="205104"/>
          </a:xfrm>
        </p:grpSpPr>
        <p:sp>
          <p:nvSpPr>
            <p:cNvPr id="193" name="object 193"/>
            <p:cNvSpPr/>
            <p:nvPr/>
          </p:nvSpPr>
          <p:spPr>
            <a:xfrm>
              <a:off x="4719119" y="5621719"/>
              <a:ext cx="15875" cy="9525"/>
            </a:xfrm>
            <a:custGeom>
              <a:avLst/>
              <a:gdLst/>
              <a:ahLst/>
              <a:cxnLst/>
              <a:rect l="l" t="t" r="r" b="b"/>
              <a:pathLst>
                <a:path w="15875" h="9525">
                  <a:moveTo>
                    <a:pt x="0" y="9490"/>
                  </a:moveTo>
                  <a:lnTo>
                    <a:pt x="1549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4" name="object 194"/>
            <p:cNvSpPr/>
            <p:nvPr/>
          </p:nvSpPr>
          <p:spPr>
            <a:xfrm>
              <a:off x="4734613" y="5621719"/>
              <a:ext cx="37465" cy="67945"/>
            </a:xfrm>
            <a:custGeom>
              <a:avLst/>
              <a:gdLst/>
              <a:ahLst/>
              <a:cxnLst/>
              <a:rect l="l" t="t" r="r" b="b"/>
              <a:pathLst>
                <a:path w="37464" h="67945">
                  <a:moveTo>
                    <a:pt x="0" y="0"/>
                  </a:moveTo>
                  <a:lnTo>
                    <a:pt x="36944" y="6761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5" name="object 195"/>
            <p:cNvSpPr/>
            <p:nvPr/>
          </p:nvSpPr>
          <p:spPr>
            <a:xfrm>
              <a:off x="4771557" y="5510604"/>
              <a:ext cx="40640" cy="179070"/>
            </a:xfrm>
            <a:custGeom>
              <a:avLst/>
              <a:gdLst/>
              <a:ahLst/>
              <a:cxnLst/>
              <a:rect l="l" t="t" r="r" b="b"/>
              <a:pathLst>
                <a:path w="40639" h="179070">
                  <a:moveTo>
                    <a:pt x="0" y="178730"/>
                  </a:moveTo>
                  <a:lnTo>
                    <a:pt x="4051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6" name="object 196"/>
            <p:cNvSpPr/>
            <p:nvPr/>
          </p:nvSpPr>
          <p:spPr>
            <a:xfrm>
              <a:off x="4812077" y="5510603"/>
              <a:ext cx="391795" cy="0"/>
            </a:xfrm>
            <a:custGeom>
              <a:avLst/>
              <a:gdLst/>
              <a:ahLst/>
              <a:cxnLst/>
              <a:rect l="l" t="t" r="r" b="b"/>
              <a:pathLst>
                <a:path w="391795" h="0">
                  <a:moveTo>
                    <a:pt x="0" y="0"/>
                  </a:moveTo>
                  <a:lnTo>
                    <a:pt x="39129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7" name="object 197"/>
            <p:cNvSpPr/>
            <p:nvPr/>
          </p:nvSpPr>
          <p:spPr>
            <a:xfrm>
              <a:off x="4717928" y="5507044"/>
              <a:ext cx="485775" cy="182880"/>
            </a:xfrm>
            <a:custGeom>
              <a:avLst/>
              <a:gdLst/>
              <a:ahLst/>
              <a:cxnLst/>
              <a:rect l="l" t="t" r="r" b="b"/>
              <a:pathLst>
                <a:path w="485775" h="182879">
                  <a:moveTo>
                    <a:pt x="57601" y="182288"/>
                  </a:moveTo>
                  <a:lnTo>
                    <a:pt x="50053" y="182288"/>
                  </a:lnTo>
                  <a:lnTo>
                    <a:pt x="12711" y="119812"/>
                  </a:lnTo>
                  <a:lnTo>
                    <a:pt x="2382" y="126534"/>
                  </a:lnTo>
                  <a:lnTo>
                    <a:pt x="0" y="122184"/>
                  </a:lnTo>
                  <a:lnTo>
                    <a:pt x="21054" y="109531"/>
                  </a:lnTo>
                  <a:lnTo>
                    <a:pt x="53629" y="166472"/>
                  </a:lnTo>
                  <a:lnTo>
                    <a:pt x="91368" y="0"/>
                  </a:lnTo>
                  <a:lnTo>
                    <a:pt x="485443" y="0"/>
                  </a:lnTo>
                  <a:lnTo>
                    <a:pt x="485443" y="7513"/>
                  </a:lnTo>
                  <a:lnTo>
                    <a:pt x="96930" y="7513"/>
                  </a:lnTo>
                  <a:lnTo>
                    <a:pt x="57601" y="18228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8" name="object 198"/>
            <p:cNvSpPr/>
            <p:nvPr/>
          </p:nvSpPr>
          <p:spPr>
            <a:xfrm>
              <a:off x="4224937" y="5488062"/>
              <a:ext cx="1471930" cy="0"/>
            </a:xfrm>
            <a:custGeom>
              <a:avLst/>
              <a:gdLst/>
              <a:ahLst/>
              <a:cxnLst/>
              <a:rect l="l" t="t" r="r" b="b"/>
              <a:pathLst>
                <a:path w="1471929" h="0">
                  <a:moveTo>
                    <a:pt x="0" y="0"/>
                  </a:moveTo>
                  <a:lnTo>
                    <a:pt x="1471426" y="0"/>
                  </a:lnTo>
                </a:path>
              </a:pathLst>
            </a:custGeom>
            <a:ln w="751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99" name="object 199"/>
          <p:cNvSpPr txBox="1"/>
          <p:nvPr/>
        </p:nvSpPr>
        <p:spPr>
          <a:xfrm>
            <a:off x="3014113" y="5296636"/>
            <a:ext cx="51435" cy="1174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00" name="object 200"/>
          <p:cNvSpPr txBox="1"/>
          <p:nvPr/>
        </p:nvSpPr>
        <p:spPr>
          <a:xfrm>
            <a:off x="5286828" y="4970809"/>
            <a:ext cx="443230" cy="4013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4"/>
              </a:spcBef>
              <a:tabLst>
                <a:tab pos="273050" algn="l"/>
              </a:tabLst>
            </a:pPr>
            <a:r>
              <a:rPr dirty="0" sz="700" spc="-5">
                <a:latin typeface="Times New Roman"/>
                <a:cs typeface="Times New Roman"/>
              </a:rPr>
              <a:t>2	2</a:t>
            </a:r>
            <a:r>
              <a:rPr dirty="0" sz="700" spc="60">
                <a:latin typeface="Times New Roman"/>
                <a:cs typeface="Times New Roman"/>
              </a:rPr>
              <a:t> </a:t>
            </a:r>
            <a:r>
              <a:rPr dirty="0" baseline="-19274" sz="3675" spc="-637">
                <a:latin typeface="Symbol"/>
                <a:cs typeface="Symbol"/>
              </a:rPr>
              <a:t></a:t>
            </a:r>
            <a:endParaRPr baseline="-19274" sz="3675">
              <a:latin typeface="Symbol"/>
              <a:cs typeface="Symbol"/>
            </a:endParaRPr>
          </a:p>
        </p:txBody>
      </p:sp>
      <p:sp>
        <p:nvSpPr>
          <p:cNvPr id="201" name="object 201"/>
          <p:cNvSpPr txBox="1"/>
          <p:nvPr/>
        </p:nvSpPr>
        <p:spPr>
          <a:xfrm>
            <a:off x="3126931" y="5361483"/>
            <a:ext cx="34734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Times New Roman"/>
                <a:cs typeface="Times New Roman"/>
              </a:rPr>
              <a:t>sin</a:t>
            </a:r>
            <a:r>
              <a:rPr dirty="0" sz="1200" spc="2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02" name="object 202"/>
          <p:cNvSpPr txBox="1"/>
          <p:nvPr/>
        </p:nvSpPr>
        <p:spPr>
          <a:xfrm>
            <a:off x="4389034" y="5081525"/>
            <a:ext cx="403225" cy="2286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30"/>
              </a:spcBef>
            </a:pPr>
            <a:r>
              <a:rPr dirty="0" sz="800">
                <a:latin typeface="Times New Roman"/>
                <a:cs typeface="Times New Roman"/>
              </a:rPr>
              <a:t>2</a:t>
            </a:r>
            <a:r>
              <a:rPr dirty="0" baseline="-6410" sz="1950" spc="-225">
                <a:latin typeface="Symbol"/>
                <a:cs typeface="Symbol"/>
              </a:rPr>
              <a:t></a:t>
            </a:r>
            <a:r>
              <a:rPr dirty="0" sz="800" spc="-5" i="1">
                <a:latin typeface="Times New Roman"/>
                <a:cs typeface="Times New Roman"/>
              </a:rPr>
              <a:t>st</a:t>
            </a:r>
            <a:r>
              <a:rPr dirty="0" sz="800" spc="-125" i="1">
                <a:latin typeface="Times New Roman"/>
                <a:cs typeface="Times New Roman"/>
              </a:rPr>
              <a:t> </a:t>
            </a:r>
            <a:r>
              <a:rPr dirty="0" sz="800" spc="5">
                <a:latin typeface="Symbol"/>
                <a:cs typeface="Symbol"/>
              </a:rPr>
              <a:t></a:t>
            </a:r>
            <a:r>
              <a:rPr dirty="0" sz="800" spc="50" i="1">
                <a:latin typeface="Times New Roman"/>
                <a:cs typeface="Times New Roman"/>
              </a:rPr>
              <a:t>t</a:t>
            </a:r>
            <a:r>
              <a:rPr dirty="0" baseline="27777" sz="900">
                <a:latin typeface="Times New Roman"/>
                <a:cs typeface="Times New Roman"/>
              </a:rPr>
              <a:t>2</a:t>
            </a:r>
            <a:r>
              <a:rPr dirty="0" baseline="27777" sz="900" spc="-60">
                <a:latin typeface="Times New Roman"/>
                <a:cs typeface="Times New Roman"/>
              </a:rPr>
              <a:t> </a:t>
            </a:r>
            <a:r>
              <a:rPr dirty="0" baseline="-6410" sz="1950" spc="-315">
                <a:latin typeface="Symbol"/>
                <a:cs typeface="Symbol"/>
              </a:rPr>
              <a:t></a:t>
            </a:r>
            <a:endParaRPr baseline="-6410" sz="1950">
              <a:latin typeface="Symbol"/>
              <a:cs typeface="Symbol"/>
            </a:endParaRPr>
          </a:p>
        </p:txBody>
      </p:sp>
      <p:sp>
        <p:nvSpPr>
          <p:cNvPr id="203" name="object 203"/>
          <p:cNvSpPr txBox="1"/>
          <p:nvPr/>
        </p:nvSpPr>
        <p:spPr>
          <a:xfrm>
            <a:off x="2756297" y="5311661"/>
            <a:ext cx="263525" cy="1460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800" spc="-5">
                <a:latin typeface="Times New Roman"/>
                <a:cs typeface="Times New Roman"/>
              </a:rPr>
              <a:t>2</a:t>
            </a:r>
            <a:r>
              <a:rPr dirty="0" sz="800" spc="95">
                <a:latin typeface="Times New Roman"/>
                <a:cs typeface="Times New Roman"/>
              </a:rPr>
              <a:t> </a:t>
            </a:r>
            <a:r>
              <a:rPr dirty="0" sz="800" spc="-5" i="1">
                <a:latin typeface="Times New Roman"/>
                <a:cs typeface="Times New Roman"/>
              </a:rPr>
              <a:t>st</a:t>
            </a:r>
            <a:r>
              <a:rPr dirty="0" sz="800" spc="-125" i="1">
                <a:latin typeface="Times New Roman"/>
                <a:cs typeface="Times New Roman"/>
              </a:rPr>
              <a:t> </a:t>
            </a:r>
            <a:r>
              <a:rPr dirty="0" sz="800" spc="5">
                <a:latin typeface="Symbol"/>
                <a:cs typeface="Symbol"/>
              </a:rPr>
              <a:t></a:t>
            </a:r>
            <a:r>
              <a:rPr dirty="0" sz="800" spc="-5" i="1">
                <a:latin typeface="Times New Roman"/>
                <a:cs typeface="Times New Roman"/>
              </a:rPr>
              <a:t>t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204" name="object 204"/>
          <p:cNvSpPr txBox="1"/>
          <p:nvPr/>
        </p:nvSpPr>
        <p:spPr>
          <a:xfrm>
            <a:off x="1774684" y="4879461"/>
            <a:ext cx="129539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05" name="object 205"/>
          <p:cNvSpPr txBox="1"/>
          <p:nvPr/>
        </p:nvSpPr>
        <p:spPr>
          <a:xfrm>
            <a:off x="4539594" y="4909911"/>
            <a:ext cx="42418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sz="1200" spc="65" i="1">
                <a:latin typeface="Times New Roman"/>
                <a:cs typeface="Times New Roman"/>
              </a:rPr>
              <a:t>s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206" name="object 206"/>
          <p:cNvSpPr txBox="1"/>
          <p:nvPr/>
        </p:nvSpPr>
        <p:spPr>
          <a:xfrm>
            <a:off x="2530261" y="5289512"/>
            <a:ext cx="7175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Symbol"/>
                <a:cs typeface="Symbol"/>
              </a:rPr>
              <a:t>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07" name="object 207"/>
          <p:cNvSpPr txBox="1"/>
          <p:nvPr/>
        </p:nvSpPr>
        <p:spPr>
          <a:xfrm>
            <a:off x="3632639" y="5293474"/>
            <a:ext cx="46609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247650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    </a:t>
            </a:r>
            <a:r>
              <a:rPr dirty="0" sz="700" spc="-75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</a:t>
            </a:r>
            <a:endParaRPr baseline="2314" sz="1800">
              <a:latin typeface="Symbol"/>
              <a:cs typeface="Symbol"/>
            </a:endParaRPr>
          </a:p>
        </p:txBody>
      </p:sp>
      <p:sp>
        <p:nvSpPr>
          <p:cNvPr id="208" name="object 208"/>
          <p:cNvSpPr txBox="1"/>
          <p:nvPr/>
        </p:nvSpPr>
        <p:spPr>
          <a:xfrm>
            <a:off x="3564744" y="5361481"/>
            <a:ext cx="64262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545465" algn="l"/>
              </a:tabLst>
            </a:pPr>
            <a:r>
              <a:rPr dirty="0" sz="1200" i="1">
                <a:latin typeface="Times New Roman"/>
                <a:cs typeface="Times New Roman"/>
              </a:rPr>
              <a:t>s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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09" name="object 209"/>
          <p:cNvSpPr txBox="1"/>
          <p:nvPr/>
        </p:nvSpPr>
        <p:spPr>
          <a:xfrm>
            <a:off x="2530261" y="5390345"/>
            <a:ext cx="7175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10" name="object 210"/>
          <p:cNvSpPr txBox="1"/>
          <p:nvPr/>
        </p:nvSpPr>
        <p:spPr>
          <a:xfrm>
            <a:off x="4027119" y="5390345"/>
            <a:ext cx="7175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11" name="object 211"/>
          <p:cNvSpPr txBox="1"/>
          <p:nvPr/>
        </p:nvSpPr>
        <p:spPr>
          <a:xfrm>
            <a:off x="2530261" y="5485640"/>
            <a:ext cx="156845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1496695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12" name="object 212"/>
          <p:cNvSpPr txBox="1"/>
          <p:nvPr/>
        </p:nvSpPr>
        <p:spPr>
          <a:xfrm>
            <a:off x="4762066" y="5200152"/>
            <a:ext cx="822960" cy="51815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9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s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  <a:p>
            <a:pPr marL="59055">
              <a:lnSpc>
                <a:spcPct val="100000"/>
              </a:lnSpc>
              <a:spcBef>
                <a:spcPts val="1005"/>
              </a:spcBef>
            </a:pPr>
            <a:r>
              <a:rPr dirty="0" sz="1200" spc="65" i="1">
                <a:latin typeface="Times New Roman"/>
                <a:cs typeface="Times New Roman"/>
              </a:rPr>
              <a:t>s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213" name="object 213"/>
          <p:cNvSpPr txBox="1"/>
          <p:nvPr/>
        </p:nvSpPr>
        <p:spPr>
          <a:xfrm>
            <a:off x="947927" y="4257063"/>
            <a:ext cx="4062095" cy="7302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algn="ctr" marR="1172210">
              <a:lnSpc>
                <a:spcPts val="1085"/>
              </a:lnSpc>
              <a:spcBef>
                <a:spcPts val="90"/>
              </a:spcBef>
            </a:pP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20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  <a:p>
            <a:pPr marL="38100">
              <a:lnSpc>
                <a:spcPts val="1085"/>
              </a:lnSpc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chain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baseline="-43981" sz="1800" spc="-22">
                <a:latin typeface="Symbol"/>
                <a:cs typeface="Symbol"/>
              </a:rPr>
              <a:t></a:t>
            </a:r>
            <a:r>
              <a:rPr dirty="0" baseline="-43981" sz="1800" spc="-22" i="1">
                <a:latin typeface="Times New Roman"/>
                <a:cs typeface="Times New Roman"/>
              </a:rPr>
              <a:t>t</a:t>
            </a:r>
            <a:r>
              <a:rPr dirty="0" baseline="-43981" sz="1800" spc="67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marL="819150">
              <a:lnSpc>
                <a:spcPct val="100000"/>
              </a:lnSpc>
              <a:spcBef>
                <a:spcPts val="1100"/>
              </a:spcBef>
              <a:tabLst>
                <a:tab pos="3729990" algn="l"/>
                <a:tab pos="4010660" algn="l"/>
              </a:tabLst>
            </a:pPr>
            <a:r>
              <a:rPr dirty="0" u="sng" baseline="34722" sz="1800" spc="-22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u="sng" baseline="34722" sz="18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z</a:t>
            </a:r>
            <a:r>
              <a:rPr dirty="0" baseline="34722" sz="1800" spc="1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-4385" sz="2850" spc="-209">
                <a:latin typeface="Symbol"/>
                <a:cs typeface="Symbol"/>
              </a:rPr>
              <a:t>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spc="35" b="1">
                <a:latin typeface="Times New Roman"/>
                <a:cs typeface="Times New Roman"/>
              </a:rPr>
              <a:t>e</a:t>
            </a:r>
            <a:r>
              <a:rPr dirty="0" baseline="38194" sz="1200" spc="60">
                <a:latin typeface="Times New Roman"/>
                <a:cs typeface="Times New Roman"/>
              </a:rPr>
              <a:t>2</a:t>
            </a:r>
            <a:r>
              <a:rPr dirty="0" baseline="38194" sz="1200" spc="-7" i="1">
                <a:latin typeface="Times New Roman"/>
                <a:cs typeface="Times New Roman"/>
              </a:rPr>
              <a:t>r</a:t>
            </a:r>
            <a:r>
              <a:rPr dirty="0" baseline="38194" sz="1200" spc="1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</a:t>
            </a:r>
            <a:r>
              <a:rPr dirty="0" sz="1200" spc="-135">
                <a:latin typeface="Times New Roman"/>
                <a:cs typeface="Times New Roman"/>
              </a:rPr>
              <a:t>3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-90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</a:t>
            </a:r>
            <a:r>
              <a:rPr dirty="0" baseline="-4385" sz="2850" spc="-195">
                <a:latin typeface="Symbol"/>
                <a:cs typeface="Symbol"/>
              </a:rPr>
              <a:t></a:t>
            </a:r>
            <a:r>
              <a:rPr dirty="0" baseline="-3584" sz="2325" spc="-7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s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30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baseline="-4385" sz="2850" spc="-270">
                <a:latin typeface="Symbol"/>
                <a:cs typeface="Symbol"/>
              </a:rPr>
              <a:t></a:t>
            </a:r>
            <a:r>
              <a:rPr dirty="0" sz="1200" spc="-60">
                <a:latin typeface="Times New Roman"/>
                <a:cs typeface="Times New Roman"/>
              </a:rPr>
              <a:t>3</a:t>
            </a:r>
            <a:r>
              <a:rPr dirty="0" sz="1200" spc="35" b="1">
                <a:latin typeface="Times New Roman"/>
                <a:cs typeface="Times New Roman"/>
              </a:rPr>
              <a:t>e</a:t>
            </a:r>
            <a:r>
              <a:rPr dirty="0" baseline="38194" sz="1200" spc="60">
                <a:latin typeface="Times New Roman"/>
                <a:cs typeface="Times New Roman"/>
              </a:rPr>
              <a:t>2</a:t>
            </a:r>
            <a:r>
              <a:rPr dirty="0" baseline="38194" sz="1200" spc="-7" i="1">
                <a:latin typeface="Times New Roman"/>
                <a:cs typeface="Times New Roman"/>
              </a:rPr>
              <a:t>r</a:t>
            </a:r>
            <a:r>
              <a:rPr dirty="0" baseline="38194" sz="1200" i="1">
                <a:latin typeface="Times New Roman"/>
                <a:cs typeface="Times New Roman"/>
              </a:rPr>
              <a:t> </a:t>
            </a:r>
            <a:r>
              <a:rPr dirty="0" baseline="38194" sz="1200" spc="-13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130">
                <a:latin typeface="Times New Roman"/>
                <a:cs typeface="Times New Roman"/>
              </a:rPr>
              <a:t>s</a:t>
            </a:r>
            <a:r>
              <a:rPr dirty="0" baseline="-3584" sz="2325" spc="-89">
                <a:latin typeface="Symbol"/>
                <a:cs typeface="Symbol"/>
              </a:rPr>
              <a:t></a:t>
            </a:r>
            <a:r>
              <a:rPr dirty="0" sz="1200" spc="-135">
                <a:latin typeface="Times New Roman"/>
                <a:cs typeface="Times New Roman"/>
              </a:rPr>
              <a:t>3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-90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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r>
              <a:rPr dirty="0" baseline="-4385" sz="2850" spc="-465">
                <a:latin typeface="Times New Roman"/>
                <a:cs typeface="Times New Roman"/>
              </a:rPr>
              <a:t> </a:t>
            </a:r>
            <a:r>
              <a:rPr dirty="0" u="sng" baseline="34722" sz="18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4722" sz="18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r>
              <a:rPr dirty="0" u="sng" baseline="34722" sz="18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dirty="0" u="sng" baseline="34722" sz="18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endParaRPr baseline="34722" sz="1800">
              <a:latin typeface="Times New Roman"/>
              <a:cs typeface="Times New Roman"/>
            </a:endParaRPr>
          </a:p>
        </p:txBody>
      </p:sp>
      <p:sp>
        <p:nvSpPr>
          <p:cNvPr id="214" name="object 214"/>
          <p:cNvSpPr txBox="1"/>
          <p:nvPr/>
        </p:nvSpPr>
        <p:spPr>
          <a:xfrm>
            <a:off x="4229711" y="5200152"/>
            <a:ext cx="19304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60">
                <a:latin typeface="Times New Roman"/>
                <a:cs typeface="Times New Roman"/>
              </a:rPr>
              <a:t>3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15" name="object 215"/>
          <p:cNvSpPr txBox="1"/>
          <p:nvPr/>
        </p:nvSpPr>
        <p:spPr>
          <a:xfrm>
            <a:off x="1953448" y="5325517"/>
            <a:ext cx="810895" cy="26416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sz="1550" spc="-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s</a:t>
            </a:r>
            <a:r>
              <a:rPr dirty="0" baseline="4629" sz="1800" spc="-11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 </a:t>
            </a:r>
            <a:r>
              <a:rPr dirty="0" sz="1550" spc="-35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b="1">
                <a:latin typeface="Times New Roman"/>
                <a:cs typeface="Times New Roman"/>
              </a:rPr>
              <a:t>e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16" name="object 216"/>
          <p:cNvSpPr/>
          <p:nvPr/>
        </p:nvSpPr>
        <p:spPr>
          <a:xfrm>
            <a:off x="914400" y="2069591"/>
            <a:ext cx="5943600" cy="3656329"/>
          </a:xfrm>
          <a:custGeom>
            <a:avLst/>
            <a:gdLst/>
            <a:ahLst/>
            <a:cxnLst/>
            <a:rect l="l" t="t" r="r" b="b"/>
            <a:pathLst>
              <a:path w="5943600" h="3656329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3649980"/>
                </a:lnTo>
                <a:lnTo>
                  <a:pt x="6096" y="3649980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3649980"/>
                </a:lnTo>
                <a:lnTo>
                  <a:pt x="0" y="3656076"/>
                </a:lnTo>
                <a:lnTo>
                  <a:pt x="6096" y="3656076"/>
                </a:lnTo>
                <a:lnTo>
                  <a:pt x="5937504" y="3656076"/>
                </a:lnTo>
                <a:lnTo>
                  <a:pt x="5943600" y="3656076"/>
                </a:lnTo>
                <a:lnTo>
                  <a:pt x="5943600" y="3649980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7" name="object 217"/>
          <p:cNvSpPr/>
          <p:nvPr/>
        </p:nvSpPr>
        <p:spPr>
          <a:xfrm>
            <a:off x="2540762" y="7331609"/>
            <a:ext cx="172720" cy="0"/>
          </a:xfrm>
          <a:custGeom>
            <a:avLst/>
            <a:gdLst/>
            <a:ahLst/>
            <a:cxnLst/>
            <a:rect l="l" t="t" r="r" b="b"/>
            <a:pathLst>
              <a:path w="172719" h="0">
                <a:moveTo>
                  <a:pt x="0" y="0"/>
                </a:moveTo>
                <a:lnTo>
                  <a:pt x="172640" y="0"/>
                </a:lnTo>
              </a:path>
            </a:pathLst>
          </a:custGeom>
          <a:ln w="748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218" name="object 218"/>
          <p:cNvGrpSpPr/>
          <p:nvPr/>
        </p:nvGrpSpPr>
        <p:grpSpPr>
          <a:xfrm>
            <a:off x="2875328" y="7327867"/>
            <a:ext cx="422275" cy="7620"/>
            <a:chOff x="2875328" y="7327867"/>
            <a:chExt cx="422275" cy="7620"/>
          </a:xfrm>
        </p:grpSpPr>
        <p:sp>
          <p:nvSpPr>
            <p:cNvPr id="219" name="object 219"/>
            <p:cNvSpPr/>
            <p:nvPr/>
          </p:nvSpPr>
          <p:spPr>
            <a:xfrm>
              <a:off x="2875328" y="7331610"/>
              <a:ext cx="196850" cy="0"/>
            </a:xfrm>
            <a:custGeom>
              <a:avLst/>
              <a:gdLst/>
              <a:ahLst/>
              <a:cxnLst/>
              <a:rect l="l" t="t" r="r" b="b"/>
              <a:pathLst>
                <a:path w="196850" h="0">
                  <a:moveTo>
                    <a:pt x="0" y="0"/>
                  </a:moveTo>
                  <a:lnTo>
                    <a:pt x="196850" y="0"/>
                  </a:lnTo>
                </a:path>
              </a:pathLst>
            </a:custGeom>
            <a:ln w="748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0" name="object 220"/>
            <p:cNvSpPr/>
            <p:nvPr/>
          </p:nvSpPr>
          <p:spPr>
            <a:xfrm>
              <a:off x="3100754" y="7331610"/>
              <a:ext cx="196850" cy="0"/>
            </a:xfrm>
            <a:custGeom>
              <a:avLst/>
              <a:gdLst/>
              <a:ahLst/>
              <a:cxnLst/>
              <a:rect l="l" t="t" r="r" b="b"/>
              <a:pathLst>
                <a:path w="196850" h="0">
                  <a:moveTo>
                    <a:pt x="0" y="0"/>
                  </a:moveTo>
                  <a:lnTo>
                    <a:pt x="196850" y="0"/>
                  </a:lnTo>
                </a:path>
              </a:pathLst>
            </a:custGeom>
            <a:ln w="748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21" name="object 221"/>
          <p:cNvGrpSpPr/>
          <p:nvPr/>
        </p:nvGrpSpPr>
        <p:grpSpPr>
          <a:xfrm>
            <a:off x="3442860" y="7327867"/>
            <a:ext cx="455295" cy="7620"/>
            <a:chOff x="3442860" y="7327867"/>
            <a:chExt cx="455295" cy="7620"/>
          </a:xfrm>
        </p:grpSpPr>
        <p:sp>
          <p:nvSpPr>
            <p:cNvPr id="222" name="object 222"/>
            <p:cNvSpPr/>
            <p:nvPr/>
          </p:nvSpPr>
          <p:spPr>
            <a:xfrm>
              <a:off x="3442860" y="7331610"/>
              <a:ext cx="213360" cy="0"/>
            </a:xfrm>
            <a:custGeom>
              <a:avLst/>
              <a:gdLst/>
              <a:ahLst/>
              <a:cxnLst/>
              <a:rect l="l" t="t" r="r" b="b"/>
              <a:pathLst>
                <a:path w="213360" h="0">
                  <a:moveTo>
                    <a:pt x="0" y="0"/>
                  </a:moveTo>
                  <a:lnTo>
                    <a:pt x="213121" y="0"/>
                  </a:lnTo>
                </a:path>
              </a:pathLst>
            </a:custGeom>
            <a:ln w="748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3" name="object 223"/>
            <p:cNvSpPr/>
            <p:nvPr/>
          </p:nvSpPr>
          <p:spPr>
            <a:xfrm>
              <a:off x="3684558" y="7331610"/>
              <a:ext cx="213360" cy="0"/>
            </a:xfrm>
            <a:custGeom>
              <a:avLst/>
              <a:gdLst/>
              <a:ahLst/>
              <a:cxnLst/>
              <a:rect l="l" t="t" r="r" b="b"/>
              <a:pathLst>
                <a:path w="213360" h="0">
                  <a:moveTo>
                    <a:pt x="0" y="0"/>
                  </a:moveTo>
                  <a:lnTo>
                    <a:pt x="213121" y="0"/>
                  </a:lnTo>
                </a:path>
              </a:pathLst>
            </a:custGeom>
            <a:ln w="748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24" name="object 224"/>
          <p:cNvGrpSpPr/>
          <p:nvPr/>
        </p:nvGrpSpPr>
        <p:grpSpPr>
          <a:xfrm>
            <a:off x="4307255" y="7327867"/>
            <a:ext cx="458470" cy="7620"/>
            <a:chOff x="4307255" y="7327867"/>
            <a:chExt cx="458470" cy="7620"/>
          </a:xfrm>
        </p:grpSpPr>
        <p:sp>
          <p:nvSpPr>
            <p:cNvPr id="225" name="object 225"/>
            <p:cNvSpPr/>
            <p:nvPr/>
          </p:nvSpPr>
          <p:spPr>
            <a:xfrm>
              <a:off x="4307255" y="7331610"/>
              <a:ext cx="215265" cy="0"/>
            </a:xfrm>
            <a:custGeom>
              <a:avLst/>
              <a:gdLst/>
              <a:ahLst/>
              <a:cxnLst/>
              <a:rect l="l" t="t" r="r" b="b"/>
              <a:pathLst>
                <a:path w="215264" h="0">
                  <a:moveTo>
                    <a:pt x="0" y="0"/>
                  </a:moveTo>
                  <a:lnTo>
                    <a:pt x="214709" y="0"/>
                  </a:lnTo>
                </a:path>
              </a:pathLst>
            </a:custGeom>
            <a:ln w="748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6" name="object 226"/>
            <p:cNvSpPr/>
            <p:nvPr/>
          </p:nvSpPr>
          <p:spPr>
            <a:xfrm>
              <a:off x="4550540" y="7331610"/>
              <a:ext cx="215265" cy="0"/>
            </a:xfrm>
            <a:custGeom>
              <a:avLst/>
              <a:gdLst/>
              <a:ahLst/>
              <a:cxnLst/>
              <a:rect l="l" t="t" r="r" b="b"/>
              <a:pathLst>
                <a:path w="215264" h="0">
                  <a:moveTo>
                    <a:pt x="0" y="0"/>
                  </a:moveTo>
                  <a:lnTo>
                    <a:pt x="214709" y="0"/>
                  </a:lnTo>
                </a:path>
              </a:pathLst>
            </a:custGeom>
            <a:ln w="748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27" name="object 227"/>
          <p:cNvSpPr txBox="1"/>
          <p:nvPr/>
        </p:nvSpPr>
        <p:spPr>
          <a:xfrm>
            <a:off x="850851" y="5875140"/>
            <a:ext cx="6024880" cy="240919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63500" marR="89535">
              <a:lnSpc>
                <a:spcPct val="1091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we’ve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couple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5">
                <a:latin typeface="Calibri"/>
                <a:cs typeface="Calibri"/>
              </a:rPr>
              <a:t> see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general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version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30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</a:pPr>
            <a:r>
              <a:rPr dirty="0" sz="1100" spc="-5" b="1">
                <a:latin typeface="Calibri"/>
                <a:cs typeface="Calibri"/>
              </a:rPr>
              <a:t>Chain</a:t>
            </a:r>
            <a:r>
              <a:rPr dirty="0" sz="1100" spc="-35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Rule</a:t>
            </a:r>
            <a:endParaRPr sz="110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  <a:spcBef>
                <a:spcPts val="190"/>
              </a:spcBef>
            </a:pPr>
            <a:r>
              <a:rPr dirty="0" sz="1100" spc="-5">
                <a:latin typeface="Calibri"/>
                <a:cs typeface="Calibri"/>
              </a:rPr>
              <a:t>Suppose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n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00" spc="-15" i="1">
                <a:latin typeface="Times New Roman"/>
                <a:cs typeface="Times New Roman"/>
              </a:rPr>
              <a:t>x</a:t>
            </a:r>
            <a:r>
              <a:rPr dirty="0" baseline="-23809" sz="1050" spc="-22">
                <a:latin typeface="Times New Roman"/>
                <a:cs typeface="Times New Roman"/>
              </a:rPr>
              <a:t>1</a:t>
            </a:r>
            <a:r>
              <a:rPr dirty="0" sz="1200" spc="-15">
                <a:latin typeface="Times New Roman"/>
                <a:cs typeface="Times New Roman"/>
              </a:rPr>
              <a:t>,</a:t>
            </a:r>
            <a:r>
              <a:rPr dirty="0" sz="1200" spc="-90">
                <a:latin typeface="Times New Roman"/>
                <a:cs typeface="Times New Roman"/>
              </a:rPr>
              <a:t> </a:t>
            </a:r>
            <a:r>
              <a:rPr dirty="0" sz="1200" spc="-15" i="1">
                <a:latin typeface="Times New Roman"/>
                <a:cs typeface="Times New Roman"/>
              </a:rPr>
              <a:t>x</a:t>
            </a:r>
            <a:r>
              <a:rPr dirty="0" baseline="-23809" sz="1050" spc="-22">
                <a:latin typeface="Times New Roman"/>
                <a:cs typeface="Times New Roman"/>
              </a:rPr>
              <a:t>2</a:t>
            </a:r>
            <a:r>
              <a:rPr dirty="0" baseline="-23809" sz="1050" spc="-89">
                <a:latin typeface="Times New Roman"/>
                <a:cs typeface="Times New Roman"/>
              </a:rPr>
              <a:t> </a:t>
            </a:r>
            <a:r>
              <a:rPr dirty="0" sz="1200" spc="20">
                <a:latin typeface="Times New Roman"/>
                <a:cs typeface="Times New Roman"/>
              </a:rPr>
              <a:t>,</a:t>
            </a:r>
            <a:r>
              <a:rPr dirty="0" sz="1200" spc="20">
                <a:latin typeface="Arial MT"/>
                <a:cs typeface="Arial MT"/>
              </a:rPr>
              <a:t>…</a:t>
            </a:r>
            <a:r>
              <a:rPr dirty="0" sz="1200" spc="20">
                <a:latin typeface="Times New Roman"/>
                <a:cs typeface="Times New Roman"/>
              </a:rPr>
              <a:t>,</a:t>
            </a:r>
            <a:r>
              <a:rPr dirty="0" sz="1200" spc="-90">
                <a:latin typeface="Times New Roman"/>
                <a:cs typeface="Times New Roman"/>
              </a:rPr>
              <a:t> </a:t>
            </a:r>
            <a:r>
              <a:rPr dirty="0" sz="1200" spc="-15" i="1">
                <a:latin typeface="Times New Roman"/>
                <a:cs typeface="Times New Roman"/>
              </a:rPr>
              <a:t>x</a:t>
            </a:r>
            <a:r>
              <a:rPr dirty="0" baseline="-23809" sz="1050" spc="-22" i="1">
                <a:latin typeface="Times New Roman"/>
                <a:cs typeface="Times New Roman"/>
              </a:rPr>
              <a:t>n</a:t>
            </a:r>
            <a:r>
              <a:rPr dirty="0" baseline="-23809" sz="1050" spc="127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5">
                <a:latin typeface="Calibri"/>
                <a:cs typeface="Calibri"/>
              </a:rPr>
              <a:t> variables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turn</a:t>
            </a:r>
            <a:endParaRPr sz="110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  <a:spcBef>
                <a:spcPts val="484"/>
              </a:spcBef>
            </a:pP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m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variables,</a:t>
            </a:r>
            <a:r>
              <a:rPr dirty="0" sz="1100" spc="145">
                <a:latin typeface="Calibri"/>
                <a:cs typeface="Calibri"/>
              </a:rPr>
              <a:t> </a:t>
            </a:r>
            <a:r>
              <a:rPr dirty="0" sz="1200" spc="-30" i="1">
                <a:latin typeface="Times New Roman"/>
                <a:cs typeface="Times New Roman"/>
              </a:rPr>
              <a:t>t</a:t>
            </a:r>
            <a:r>
              <a:rPr dirty="0" baseline="-23809" sz="1050" spc="-44">
                <a:latin typeface="Times New Roman"/>
                <a:cs typeface="Times New Roman"/>
              </a:rPr>
              <a:t>1</a:t>
            </a:r>
            <a:r>
              <a:rPr dirty="0" baseline="-23809" sz="1050" spc="-172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t</a:t>
            </a:r>
            <a:r>
              <a:rPr dirty="0" baseline="-23809" sz="1050" spc="7">
                <a:latin typeface="Times New Roman"/>
                <a:cs typeface="Times New Roman"/>
              </a:rPr>
              <a:t>2</a:t>
            </a:r>
            <a:r>
              <a:rPr dirty="0" baseline="-23809" sz="1050" spc="-82">
                <a:latin typeface="Times New Roman"/>
                <a:cs typeface="Times New Roman"/>
              </a:rPr>
              <a:t> </a:t>
            </a:r>
            <a:r>
              <a:rPr dirty="0" sz="1200" spc="20">
                <a:latin typeface="Times New Roman"/>
                <a:cs typeface="Times New Roman"/>
              </a:rPr>
              <a:t>,</a:t>
            </a:r>
            <a:r>
              <a:rPr dirty="0" sz="1200" spc="20">
                <a:latin typeface="Arial MT"/>
                <a:cs typeface="Arial MT"/>
              </a:rPr>
              <a:t>…</a:t>
            </a:r>
            <a:r>
              <a:rPr dirty="0" sz="1200" spc="20">
                <a:latin typeface="Times New Roman"/>
                <a:cs typeface="Times New Roman"/>
              </a:rPr>
              <a:t>,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t</a:t>
            </a:r>
            <a:r>
              <a:rPr dirty="0" baseline="-23809" sz="1050" spc="7" i="1">
                <a:latin typeface="Times New Roman"/>
                <a:cs typeface="Times New Roman"/>
              </a:rPr>
              <a:t>m</a:t>
            </a:r>
            <a:r>
              <a:rPr dirty="0" baseline="-23809" sz="1050" spc="15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 for</a:t>
            </a:r>
            <a:r>
              <a:rPr dirty="0" sz="1100" spc="-5">
                <a:latin typeface="Calibri"/>
                <a:cs typeface="Calibri"/>
              </a:rPr>
              <a:t> any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</a:t>
            </a:r>
            <a:r>
              <a:rPr dirty="0" sz="1100" spc="140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baseline="-23809" sz="1050" spc="-7" i="1">
                <a:latin typeface="Times New Roman"/>
                <a:cs typeface="Times New Roman"/>
              </a:rPr>
              <a:t>i</a:t>
            </a:r>
            <a:r>
              <a:rPr dirty="0" baseline="-23809" sz="1050" spc="67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155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i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-135">
                <a:latin typeface="Times New Roman"/>
                <a:cs typeface="Times New Roman"/>
              </a:rPr>
              <a:t> </a:t>
            </a:r>
            <a:r>
              <a:rPr dirty="0" sz="1150" spc="-40">
                <a:latin typeface="Times New Roman"/>
                <a:cs typeface="Times New Roman"/>
              </a:rPr>
              <a:t>1,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40">
                <a:latin typeface="Times New Roman"/>
                <a:cs typeface="Times New Roman"/>
              </a:rPr>
              <a:t>2,</a:t>
            </a:r>
            <a:r>
              <a:rPr dirty="0" sz="1150" spc="40">
                <a:latin typeface="Arial MT"/>
                <a:cs typeface="Arial MT"/>
              </a:rPr>
              <a:t>…</a:t>
            </a:r>
            <a:r>
              <a:rPr dirty="0" sz="1150" spc="40">
                <a:latin typeface="Times New Roman"/>
                <a:cs typeface="Times New Roman"/>
              </a:rPr>
              <a:t>,</a:t>
            </a:r>
            <a:r>
              <a:rPr dirty="0" sz="1150" spc="-135">
                <a:latin typeface="Times New Roman"/>
                <a:cs typeface="Times New Roman"/>
              </a:rPr>
              <a:t> </a:t>
            </a:r>
            <a:r>
              <a:rPr dirty="0" sz="1150" spc="40" i="1">
                <a:latin typeface="Times New Roman"/>
                <a:cs typeface="Times New Roman"/>
              </a:rPr>
              <a:t>m</a:t>
            </a:r>
            <a:r>
              <a:rPr dirty="0" sz="1150" spc="165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following,</a:t>
            </a:r>
            <a:endParaRPr sz="1100">
              <a:latin typeface="Calibri"/>
              <a:cs typeface="Calibri"/>
            </a:endParaRPr>
          </a:p>
          <a:p>
            <a:pPr algn="ctr" marR="419100">
              <a:lnSpc>
                <a:spcPct val="100000"/>
              </a:lnSpc>
              <a:spcBef>
                <a:spcPts val="380"/>
              </a:spcBef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105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</a:t>
            </a:r>
            <a:r>
              <a:rPr dirty="0" baseline="-34722" sz="1800">
                <a:latin typeface="Times New Roman"/>
                <a:cs typeface="Times New Roman"/>
              </a:rPr>
              <a:t> </a:t>
            </a:r>
            <a:r>
              <a:rPr dirty="0" baseline="-34722" sz="1800" spc="-112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50" i="1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spc="-90" i="1">
                <a:latin typeface="Times New Roman"/>
                <a:cs typeface="Times New Roman"/>
              </a:rPr>
              <a:t>x</a:t>
            </a:r>
            <a:r>
              <a:rPr dirty="0" baseline="-25641" sz="975" spc="30">
                <a:latin typeface="Times New Roman"/>
                <a:cs typeface="Times New Roman"/>
              </a:rPr>
              <a:t>1</a:t>
            </a:r>
            <a:r>
              <a:rPr dirty="0" baseline="-25641" sz="975">
                <a:latin typeface="Times New Roman"/>
                <a:cs typeface="Times New Roman"/>
              </a:rPr>
              <a:t> </a:t>
            </a:r>
            <a:r>
              <a:rPr dirty="0" baseline="-25641" sz="975" spc="52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</a:t>
            </a:r>
            <a:r>
              <a:rPr dirty="0" baseline="-34722" sz="1800">
                <a:latin typeface="Times New Roman"/>
                <a:cs typeface="Times New Roman"/>
              </a:rPr>
              <a:t> </a:t>
            </a:r>
            <a:r>
              <a:rPr dirty="0" baseline="-34722" sz="1800" spc="-97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spc="-15" i="1">
                <a:latin typeface="Times New Roman"/>
                <a:cs typeface="Times New Roman"/>
              </a:rPr>
              <a:t>x</a:t>
            </a:r>
            <a:r>
              <a:rPr dirty="0" baseline="-25641" sz="975" spc="30">
                <a:latin typeface="Times New Roman"/>
                <a:cs typeface="Times New Roman"/>
              </a:rPr>
              <a:t>2</a:t>
            </a:r>
            <a:r>
              <a:rPr dirty="0" baseline="-25641" sz="975">
                <a:latin typeface="Times New Roman"/>
                <a:cs typeface="Times New Roman"/>
              </a:rPr>
              <a:t>  </a:t>
            </a:r>
            <a:r>
              <a:rPr dirty="0" baseline="-25641" sz="975" spc="-112">
                <a:latin typeface="Times New Roman"/>
                <a:cs typeface="Times New Roman"/>
              </a:rPr>
              <a:t> </a:t>
            </a:r>
            <a:r>
              <a:rPr dirty="0" baseline="-34722" sz="1800" spc="135">
                <a:latin typeface="Symbol"/>
                <a:cs typeface="Symbol"/>
              </a:rPr>
              <a:t></a:t>
            </a:r>
            <a:r>
              <a:rPr dirty="0" baseline="-34722" sz="1800">
                <a:latin typeface="Arial MT"/>
                <a:cs typeface="Arial MT"/>
              </a:rPr>
              <a:t></a:t>
            </a:r>
            <a:r>
              <a:rPr dirty="0" baseline="-34722" sz="1800" spc="-307">
                <a:latin typeface="Arial MT"/>
                <a:cs typeface="Arial MT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</a:t>
            </a:r>
            <a:r>
              <a:rPr dirty="0" baseline="-34722" sz="1800">
                <a:latin typeface="Times New Roman"/>
                <a:cs typeface="Times New Roman"/>
              </a:rPr>
              <a:t> </a:t>
            </a:r>
            <a:r>
              <a:rPr dirty="0" baseline="-34722" sz="1800" spc="-89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spc="-15" i="1">
                <a:latin typeface="Times New Roman"/>
                <a:cs typeface="Times New Roman"/>
              </a:rPr>
              <a:t>x</a:t>
            </a:r>
            <a:r>
              <a:rPr dirty="0" baseline="-25641" sz="975" spc="30" i="1">
                <a:latin typeface="Times New Roman"/>
                <a:cs typeface="Times New Roman"/>
              </a:rPr>
              <a:t>n</a:t>
            </a:r>
            <a:endParaRPr baseline="-25641" sz="975">
              <a:latin typeface="Times New Roman"/>
              <a:cs typeface="Times New Roman"/>
            </a:endParaRPr>
          </a:p>
          <a:p>
            <a:pPr algn="ctr" marR="451484">
              <a:lnSpc>
                <a:spcPct val="100000"/>
              </a:lnSpc>
              <a:spcBef>
                <a:spcPts val="240"/>
              </a:spcBef>
              <a:tabLst>
                <a:tab pos="334010" algn="l"/>
                <a:tab pos="901700" algn="l"/>
                <a:tab pos="1765935" algn="l"/>
              </a:tabLst>
            </a:pPr>
            <a:r>
              <a:rPr dirty="0" sz="1200" spc="-5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baseline="-25641" sz="975" spc="-7" i="1">
                <a:latin typeface="Times New Roman"/>
                <a:cs typeface="Times New Roman"/>
              </a:rPr>
              <a:t>i	</a:t>
            </a:r>
            <a:r>
              <a:rPr dirty="0" sz="1200" spc="-30">
                <a:latin typeface="Symbol"/>
                <a:cs typeface="Symbol"/>
              </a:rPr>
              <a:t></a:t>
            </a:r>
            <a:r>
              <a:rPr dirty="0" sz="1200" spc="-30" i="1">
                <a:latin typeface="Times New Roman"/>
                <a:cs typeface="Times New Roman"/>
              </a:rPr>
              <a:t>x</a:t>
            </a:r>
            <a:r>
              <a:rPr dirty="0" baseline="-25641" sz="975" spc="-44">
                <a:latin typeface="Times New Roman"/>
                <a:cs typeface="Times New Roman"/>
              </a:rPr>
              <a:t>1</a:t>
            </a:r>
            <a:r>
              <a:rPr dirty="0" baseline="-25641" sz="975" spc="50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baseline="-25641" sz="975" spc="-7" i="1">
                <a:latin typeface="Times New Roman"/>
                <a:cs typeface="Times New Roman"/>
              </a:rPr>
              <a:t>i	</a:t>
            </a:r>
            <a:r>
              <a:rPr dirty="0" sz="1200" spc="-5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baseline="-25641" sz="975" spc="-7">
                <a:latin typeface="Times New Roman"/>
                <a:cs typeface="Times New Roman"/>
              </a:rPr>
              <a:t>2</a:t>
            </a:r>
            <a:r>
              <a:rPr dirty="0" baseline="-25641" sz="975" spc="68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baseline="-25641" sz="975" spc="-7" i="1">
                <a:latin typeface="Times New Roman"/>
                <a:cs typeface="Times New Roman"/>
              </a:rPr>
              <a:t>i	</a:t>
            </a:r>
            <a:r>
              <a:rPr dirty="0" sz="1200" spc="-5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baseline="-25641" sz="975" spc="-7" i="1">
                <a:latin typeface="Times New Roman"/>
                <a:cs typeface="Times New Roman"/>
              </a:rPr>
              <a:t>n</a:t>
            </a:r>
            <a:r>
              <a:rPr dirty="0" baseline="-25641" sz="975" spc="577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baseline="-25641" sz="975" spc="-7" i="1">
                <a:latin typeface="Times New Roman"/>
                <a:cs typeface="Times New Roman"/>
              </a:rPr>
              <a:t>i</a:t>
            </a:r>
            <a:endParaRPr baseline="-25641" sz="975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350">
              <a:latin typeface="Times New Roman"/>
              <a:cs typeface="Times New Roman"/>
            </a:endParaRPr>
          </a:p>
          <a:p>
            <a:pPr marL="63500" marR="43180">
              <a:lnSpc>
                <a:spcPct val="109500"/>
              </a:lnSpc>
            </a:pPr>
            <a:r>
              <a:rPr dirty="0" sz="1100" spc="-5">
                <a:latin typeface="Calibri"/>
                <a:cs typeface="Calibri"/>
              </a:rPr>
              <a:t>Wow.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remember.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easier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way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construct all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rules that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discussed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later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build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tree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diagram</a:t>
            </a:r>
            <a:r>
              <a:rPr dirty="0" sz="1100" spc="10" b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will </a:t>
            </a:r>
            <a:r>
              <a:rPr dirty="0" sz="1100">
                <a:latin typeface="Calibri"/>
                <a:cs typeface="Calibri"/>
              </a:rPr>
              <a:t> give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situation.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 how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 and</a:t>
            </a:r>
            <a:r>
              <a:rPr dirty="0" sz="1100">
                <a:latin typeface="Calibri"/>
                <a:cs typeface="Calibri"/>
              </a:rPr>
              <a:t> take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 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28" name="object 228"/>
          <p:cNvSpPr/>
          <p:nvPr/>
        </p:nvSpPr>
        <p:spPr>
          <a:xfrm>
            <a:off x="1392839" y="8497327"/>
            <a:ext cx="149860" cy="0"/>
          </a:xfrm>
          <a:custGeom>
            <a:avLst/>
            <a:gdLst/>
            <a:ahLst/>
            <a:cxnLst/>
            <a:rect l="l" t="t" r="r" b="b"/>
            <a:pathLst>
              <a:path w="149859" h="0">
                <a:moveTo>
                  <a:pt x="0" y="0"/>
                </a:moveTo>
                <a:lnTo>
                  <a:pt x="149542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9" name="object 229"/>
          <p:cNvSpPr txBox="1"/>
          <p:nvPr/>
        </p:nvSpPr>
        <p:spPr>
          <a:xfrm>
            <a:off x="901700" y="8275980"/>
            <a:ext cx="5934710" cy="32067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497840">
              <a:lnSpc>
                <a:spcPts val="925"/>
              </a:lnSpc>
              <a:spcBef>
                <a:spcPts val="90"/>
              </a:spcBef>
            </a:pP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20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ts val="1405"/>
              </a:lnSpc>
              <a:tabLst>
                <a:tab pos="696595" algn="l"/>
              </a:tabLst>
            </a:pPr>
            <a:r>
              <a:rPr dirty="0" baseline="5050" sz="1650" spc="-7">
                <a:latin typeface="Calibri"/>
                <a:cs typeface="Calibri"/>
              </a:rPr>
              <a:t>rule</a:t>
            </a:r>
            <a:r>
              <a:rPr dirty="0" baseline="5050" sz="1650">
                <a:latin typeface="Calibri"/>
                <a:cs typeface="Calibri"/>
              </a:rPr>
              <a:t> for	</a:t>
            </a:r>
            <a:r>
              <a:rPr dirty="0" baseline="5050" sz="1650" spc="-7">
                <a:latin typeface="Calibri"/>
                <a:cs typeface="Calibri"/>
              </a:rPr>
              <a:t>given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</a:t>
            </a:r>
            <a:r>
              <a:rPr dirty="0" baseline="5050" sz="1650" spc="359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2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31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22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</a:t>
            </a:r>
            <a:r>
              <a:rPr dirty="0" baseline="5050" sz="1650" spc="359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g</a:t>
            </a:r>
            <a:r>
              <a:rPr dirty="0" baseline="4629" sz="1800" spc="-135" i="1">
                <a:latin typeface="Times New Roman"/>
                <a:cs typeface="Times New Roman"/>
              </a:rPr>
              <a:t> </a:t>
            </a:r>
            <a:r>
              <a:rPr dirty="0" sz="160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s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54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</a:t>
            </a:r>
            <a:r>
              <a:rPr dirty="0" baseline="5050" sz="1650" spc="465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2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h</a:t>
            </a:r>
            <a:r>
              <a:rPr dirty="0" baseline="4629" sz="1800" spc="-247" i="1">
                <a:latin typeface="Times New Roman"/>
                <a:cs typeface="Times New Roman"/>
              </a:rPr>
              <a:t> </a:t>
            </a:r>
            <a:r>
              <a:rPr dirty="0" sz="160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s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9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38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-3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already</a:t>
            </a:r>
            <a:r>
              <a:rPr dirty="0" baseline="5050" sz="1650">
                <a:latin typeface="Calibri"/>
                <a:cs typeface="Calibri"/>
              </a:rPr>
              <a:t> know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what this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is,</a:t>
            </a:r>
            <a:r>
              <a:rPr dirty="0" baseline="5050" sz="1650" spc="-3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but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may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230" name="object 230"/>
          <p:cNvSpPr txBox="1"/>
          <p:nvPr/>
        </p:nvSpPr>
        <p:spPr>
          <a:xfrm>
            <a:off x="901718" y="8489350"/>
            <a:ext cx="5801995" cy="56769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499109">
              <a:lnSpc>
                <a:spcPct val="100000"/>
              </a:lnSpc>
              <a:spcBef>
                <a:spcPts val="90"/>
              </a:spcBef>
            </a:pP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20" i="1">
                <a:latin typeface="Times New Roman"/>
                <a:cs typeface="Times New Roman"/>
              </a:rPr>
              <a:t>s</a:t>
            </a:r>
            <a:endParaRPr sz="1200">
              <a:latin typeface="Times New Roman"/>
              <a:cs typeface="Times New Roman"/>
            </a:endParaRPr>
          </a:p>
          <a:p>
            <a:pPr marL="12700" marR="5080">
              <a:lnSpc>
                <a:spcPts val="145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help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illustrate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tree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diagram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already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answer.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reference 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case,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1507" y="5334584"/>
            <a:ext cx="5962650" cy="554990"/>
          </a:xfrm>
          <a:custGeom>
            <a:avLst/>
            <a:gdLst/>
            <a:ahLst/>
            <a:cxnLst/>
            <a:rect l="l" t="t" r="r" b="b"/>
            <a:pathLst>
              <a:path w="5962650" h="554989">
                <a:moveTo>
                  <a:pt x="5962599" y="93789"/>
                </a:moveTo>
                <a:lnTo>
                  <a:pt x="5954306" y="41744"/>
                </a:lnTo>
                <a:lnTo>
                  <a:pt x="5929439" y="0"/>
                </a:lnTo>
                <a:lnTo>
                  <a:pt x="3350552" y="0"/>
                </a:lnTo>
                <a:lnTo>
                  <a:pt x="3325685" y="41744"/>
                </a:lnTo>
                <a:lnTo>
                  <a:pt x="3317392" y="93789"/>
                </a:lnTo>
                <a:lnTo>
                  <a:pt x="3325685" y="145846"/>
                </a:lnTo>
                <a:lnTo>
                  <a:pt x="3347707" y="182829"/>
                </a:lnTo>
                <a:lnTo>
                  <a:pt x="33172" y="182829"/>
                </a:lnTo>
                <a:lnTo>
                  <a:pt x="8293" y="224574"/>
                </a:lnTo>
                <a:lnTo>
                  <a:pt x="0" y="276618"/>
                </a:lnTo>
                <a:lnTo>
                  <a:pt x="8293" y="328676"/>
                </a:lnTo>
                <a:lnTo>
                  <a:pt x="32207" y="368808"/>
                </a:lnTo>
                <a:lnTo>
                  <a:pt x="8293" y="408940"/>
                </a:lnTo>
                <a:lnTo>
                  <a:pt x="0" y="460997"/>
                </a:lnTo>
                <a:lnTo>
                  <a:pt x="8293" y="513041"/>
                </a:lnTo>
                <a:lnTo>
                  <a:pt x="33172" y="554786"/>
                </a:lnTo>
                <a:lnTo>
                  <a:pt x="2575077" y="554786"/>
                </a:lnTo>
                <a:lnTo>
                  <a:pt x="2599944" y="513041"/>
                </a:lnTo>
                <a:lnTo>
                  <a:pt x="2608237" y="460997"/>
                </a:lnTo>
                <a:lnTo>
                  <a:pt x="2599944" y="408940"/>
                </a:lnTo>
                <a:lnTo>
                  <a:pt x="2576995" y="370420"/>
                </a:lnTo>
                <a:lnTo>
                  <a:pt x="5904623" y="370420"/>
                </a:lnTo>
                <a:lnTo>
                  <a:pt x="5929490" y="328676"/>
                </a:lnTo>
                <a:lnTo>
                  <a:pt x="5937783" y="276618"/>
                </a:lnTo>
                <a:lnTo>
                  <a:pt x="5929490" y="224574"/>
                </a:lnTo>
                <a:lnTo>
                  <a:pt x="5907456" y="187591"/>
                </a:lnTo>
                <a:lnTo>
                  <a:pt x="5929439" y="187591"/>
                </a:lnTo>
                <a:lnTo>
                  <a:pt x="5954306" y="145846"/>
                </a:lnTo>
                <a:lnTo>
                  <a:pt x="5962599" y="93789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881367" y="4414265"/>
            <a:ext cx="5902325" cy="739775"/>
          </a:xfrm>
          <a:custGeom>
            <a:avLst/>
            <a:gdLst/>
            <a:ahLst/>
            <a:cxnLst/>
            <a:rect l="l" t="t" r="r" b="b"/>
            <a:pathLst>
              <a:path w="5902325" h="739775">
                <a:moveTo>
                  <a:pt x="5902325" y="93789"/>
                </a:moveTo>
                <a:lnTo>
                  <a:pt x="5894044" y="41744"/>
                </a:lnTo>
                <a:lnTo>
                  <a:pt x="5869165" y="0"/>
                </a:lnTo>
                <a:lnTo>
                  <a:pt x="33172" y="0"/>
                </a:lnTo>
                <a:lnTo>
                  <a:pt x="8293" y="41744"/>
                </a:lnTo>
                <a:lnTo>
                  <a:pt x="0" y="93789"/>
                </a:lnTo>
                <a:lnTo>
                  <a:pt x="8293" y="145846"/>
                </a:lnTo>
                <a:lnTo>
                  <a:pt x="32207" y="185978"/>
                </a:lnTo>
                <a:lnTo>
                  <a:pt x="8293" y="226110"/>
                </a:lnTo>
                <a:lnTo>
                  <a:pt x="0" y="278168"/>
                </a:lnTo>
                <a:lnTo>
                  <a:pt x="8293" y="330212"/>
                </a:lnTo>
                <a:lnTo>
                  <a:pt x="31750" y="369582"/>
                </a:lnTo>
                <a:lnTo>
                  <a:pt x="8293" y="408940"/>
                </a:lnTo>
                <a:lnTo>
                  <a:pt x="0" y="460984"/>
                </a:lnTo>
                <a:lnTo>
                  <a:pt x="8293" y="513041"/>
                </a:lnTo>
                <a:lnTo>
                  <a:pt x="32207" y="553173"/>
                </a:lnTo>
                <a:lnTo>
                  <a:pt x="8293" y="593305"/>
                </a:lnTo>
                <a:lnTo>
                  <a:pt x="0" y="645363"/>
                </a:lnTo>
                <a:lnTo>
                  <a:pt x="8293" y="697407"/>
                </a:lnTo>
                <a:lnTo>
                  <a:pt x="33172" y="739152"/>
                </a:lnTo>
                <a:lnTo>
                  <a:pt x="5359273" y="739152"/>
                </a:lnTo>
                <a:lnTo>
                  <a:pt x="5384139" y="697407"/>
                </a:lnTo>
                <a:lnTo>
                  <a:pt x="5392432" y="645363"/>
                </a:lnTo>
                <a:lnTo>
                  <a:pt x="5384139" y="593305"/>
                </a:lnTo>
                <a:lnTo>
                  <a:pt x="5361190" y="554786"/>
                </a:lnTo>
                <a:lnTo>
                  <a:pt x="5564124" y="554786"/>
                </a:lnTo>
                <a:lnTo>
                  <a:pt x="5588990" y="513041"/>
                </a:lnTo>
                <a:lnTo>
                  <a:pt x="5597283" y="460984"/>
                </a:lnTo>
                <a:lnTo>
                  <a:pt x="5588990" y="408940"/>
                </a:lnTo>
                <a:lnTo>
                  <a:pt x="5566956" y="371957"/>
                </a:lnTo>
                <a:lnTo>
                  <a:pt x="5825972" y="371957"/>
                </a:lnTo>
                <a:lnTo>
                  <a:pt x="5850839" y="330212"/>
                </a:lnTo>
                <a:lnTo>
                  <a:pt x="5859132" y="278168"/>
                </a:lnTo>
                <a:lnTo>
                  <a:pt x="5850839" y="226110"/>
                </a:lnTo>
                <a:lnTo>
                  <a:pt x="5827890" y="187591"/>
                </a:lnTo>
                <a:lnTo>
                  <a:pt x="5869165" y="187591"/>
                </a:lnTo>
                <a:lnTo>
                  <a:pt x="5894044" y="145846"/>
                </a:lnTo>
                <a:lnTo>
                  <a:pt x="5902325" y="93789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881367" y="3126714"/>
            <a:ext cx="5980430" cy="1106805"/>
          </a:xfrm>
          <a:custGeom>
            <a:avLst/>
            <a:gdLst/>
            <a:ahLst/>
            <a:cxnLst/>
            <a:rect l="l" t="t" r="r" b="b"/>
            <a:pathLst>
              <a:path w="5980430" h="1106804">
                <a:moveTo>
                  <a:pt x="5980290" y="276631"/>
                </a:moveTo>
                <a:lnTo>
                  <a:pt x="5971997" y="224586"/>
                </a:lnTo>
                <a:lnTo>
                  <a:pt x="5947118" y="182829"/>
                </a:lnTo>
                <a:lnTo>
                  <a:pt x="5928512" y="182829"/>
                </a:lnTo>
                <a:lnTo>
                  <a:pt x="5950559" y="145846"/>
                </a:lnTo>
                <a:lnTo>
                  <a:pt x="5958852" y="93802"/>
                </a:lnTo>
                <a:lnTo>
                  <a:pt x="5950559" y="41744"/>
                </a:lnTo>
                <a:lnTo>
                  <a:pt x="5925680" y="0"/>
                </a:lnTo>
                <a:lnTo>
                  <a:pt x="33172" y="0"/>
                </a:lnTo>
                <a:lnTo>
                  <a:pt x="8293" y="41744"/>
                </a:lnTo>
                <a:lnTo>
                  <a:pt x="0" y="93802"/>
                </a:lnTo>
                <a:lnTo>
                  <a:pt x="8293" y="145846"/>
                </a:lnTo>
                <a:lnTo>
                  <a:pt x="31750" y="185216"/>
                </a:lnTo>
                <a:lnTo>
                  <a:pt x="8293" y="224586"/>
                </a:lnTo>
                <a:lnTo>
                  <a:pt x="0" y="276631"/>
                </a:lnTo>
                <a:lnTo>
                  <a:pt x="8293" y="328676"/>
                </a:lnTo>
                <a:lnTo>
                  <a:pt x="32207" y="368820"/>
                </a:lnTo>
                <a:lnTo>
                  <a:pt x="8293" y="408952"/>
                </a:lnTo>
                <a:lnTo>
                  <a:pt x="0" y="461010"/>
                </a:lnTo>
                <a:lnTo>
                  <a:pt x="8293" y="513054"/>
                </a:lnTo>
                <a:lnTo>
                  <a:pt x="32207" y="553199"/>
                </a:lnTo>
                <a:lnTo>
                  <a:pt x="8293" y="593331"/>
                </a:lnTo>
                <a:lnTo>
                  <a:pt x="0" y="645375"/>
                </a:lnTo>
                <a:lnTo>
                  <a:pt x="8293" y="697433"/>
                </a:lnTo>
                <a:lnTo>
                  <a:pt x="32207" y="737577"/>
                </a:lnTo>
                <a:lnTo>
                  <a:pt x="8293" y="777709"/>
                </a:lnTo>
                <a:lnTo>
                  <a:pt x="0" y="829754"/>
                </a:lnTo>
                <a:lnTo>
                  <a:pt x="8293" y="881799"/>
                </a:lnTo>
                <a:lnTo>
                  <a:pt x="31737" y="921169"/>
                </a:lnTo>
                <a:lnTo>
                  <a:pt x="8293" y="960539"/>
                </a:lnTo>
                <a:lnTo>
                  <a:pt x="0" y="1012583"/>
                </a:lnTo>
                <a:lnTo>
                  <a:pt x="8293" y="1064641"/>
                </a:lnTo>
                <a:lnTo>
                  <a:pt x="33172" y="1106385"/>
                </a:lnTo>
                <a:lnTo>
                  <a:pt x="1688287" y="1106385"/>
                </a:lnTo>
                <a:lnTo>
                  <a:pt x="1713166" y="1064641"/>
                </a:lnTo>
                <a:lnTo>
                  <a:pt x="1721446" y="1012583"/>
                </a:lnTo>
                <a:lnTo>
                  <a:pt x="1713166" y="960539"/>
                </a:lnTo>
                <a:lnTo>
                  <a:pt x="1691132" y="923556"/>
                </a:lnTo>
                <a:lnTo>
                  <a:pt x="5810097" y="923556"/>
                </a:lnTo>
                <a:lnTo>
                  <a:pt x="5834964" y="881799"/>
                </a:lnTo>
                <a:lnTo>
                  <a:pt x="5843257" y="829754"/>
                </a:lnTo>
                <a:lnTo>
                  <a:pt x="5834964" y="777709"/>
                </a:lnTo>
                <a:lnTo>
                  <a:pt x="5810097" y="735952"/>
                </a:lnTo>
                <a:lnTo>
                  <a:pt x="5517718" y="735952"/>
                </a:lnTo>
                <a:lnTo>
                  <a:pt x="5540680" y="697433"/>
                </a:lnTo>
                <a:lnTo>
                  <a:pt x="5548960" y="645375"/>
                </a:lnTo>
                <a:lnTo>
                  <a:pt x="5540680" y="593331"/>
                </a:lnTo>
                <a:lnTo>
                  <a:pt x="5517705" y="554799"/>
                </a:lnTo>
                <a:lnTo>
                  <a:pt x="5901817" y="554799"/>
                </a:lnTo>
                <a:lnTo>
                  <a:pt x="5926696" y="513054"/>
                </a:lnTo>
                <a:lnTo>
                  <a:pt x="5934976" y="461010"/>
                </a:lnTo>
                <a:lnTo>
                  <a:pt x="5926696" y="408952"/>
                </a:lnTo>
                <a:lnTo>
                  <a:pt x="5903734" y="370433"/>
                </a:lnTo>
                <a:lnTo>
                  <a:pt x="5947118" y="370433"/>
                </a:lnTo>
                <a:lnTo>
                  <a:pt x="5971997" y="328676"/>
                </a:lnTo>
                <a:lnTo>
                  <a:pt x="5980290" y="27663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074161" y="1118361"/>
            <a:ext cx="152400" cy="0"/>
          </a:xfrm>
          <a:custGeom>
            <a:avLst/>
            <a:gdLst/>
            <a:ahLst/>
            <a:cxnLst/>
            <a:rect l="l" t="t" r="r" b="b"/>
            <a:pathLst>
              <a:path w="152400" h="0">
                <a:moveTo>
                  <a:pt x="0" y="0"/>
                </a:moveTo>
                <a:lnTo>
                  <a:pt x="152400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6" name="object 6"/>
          <p:cNvGrpSpPr/>
          <p:nvPr/>
        </p:nvGrpSpPr>
        <p:grpSpPr>
          <a:xfrm>
            <a:off x="3388486" y="1114591"/>
            <a:ext cx="350520" cy="7620"/>
            <a:chOff x="3388486" y="1114591"/>
            <a:chExt cx="350520" cy="7620"/>
          </a:xfrm>
        </p:grpSpPr>
        <p:sp>
          <p:nvSpPr>
            <p:cNvPr id="7" name="object 7"/>
            <p:cNvSpPr/>
            <p:nvPr/>
          </p:nvSpPr>
          <p:spPr>
            <a:xfrm>
              <a:off x="3388486" y="1118361"/>
              <a:ext cx="164465" cy="0"/>
            </a:xfrm>
            <a:custGeom>
              <a:avLst/>
              <a:gdLst/>
              <a:ahLst/>
              <a:cxnLst/>
              <a:rect l="l" t="t" r="r" b="b"/>
              <a:pathLst>
                <a:path w="164464" h="0">
                  <a:moveTo>
                    <a:pt x="0" y="0"/>
                  </a:moveTo>
                  <a:lnTo>
                    <a:pt x="164306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3581368" y="1118361"/>
              <a:ext cx="157480" cy="0"/>
            </a:xfrm>
            <a:custGeom>
              <a:avLst/>
              <a:gdLst/>
              <a:ahLst/>
              <a:cxnLst/>
              <a:rect l="l" t="t" r="r" b="b"/>
              <a:pathLst>
                <a:path w="157479" h="0">
                  <a:moveTo>
                    <a:pt x="0" y="0"/>
                  </a:moveTo>
                  <a:lnTo>
                    <a:pt x="157162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" name="object 9"/>
          <p:cNvGrpSpPr/>
          <p:nvPr/>
        </p:nvGrpSpPr>
        <p:grpSpPr>
          <a:xfrm>
            <a:off x="3883787" y="1114591"/>
            <a:ext cx="352425" cy="7620"/>
            <a:chOff x="3883787" y="1114591"/>
            <a:chExt cx="352425" cy="7620"/>
          </a:xfrm>
        </p:grpSpPr>
        <p:sp>
          <p:nvSpPr>
            <p:cNvPr id="10" name="object 10"/>
            <p:cNvSpPr/>
            <p:nvPr/>
          </p:nvSpPr>
          <p:spPr>
            <a:xfrm>
              <a:off x="3883787" y="1118361"/>
              <a:ext cx="164465" cy="0"/>
            </a:xfrm>
            <a:custGeom>
              <a:avLst/>
              <a:gdLst/>
              <a:ahLst/>
              <a:cxnLst/>
              <a:rect l="l" t="t" r="r" b="b"/>
              <a:pathLst>
                <a:path w="164464" h="0">
                  <a:moveTo>
                    <a:pt x="0" y="0"/>
                  </a:moveTo>
                  <a:lnTo>
                    <a:pt x="164306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4076668" y="1118361"/>
              <a:ext cx="160020" cy="0"/>
            </a:xfrm>
            <a:custGeom>
              <a:avLst/>
              <a:gdLst/>
              <a:ahLst/>
              <a:cxnLst/>
              <a:rect l="l" t="t" r="r" b="b"/>
              <a:pathLst>
                <a:path w="160020" h="0">
                  <a:moveTo>
                    <a:pt x="0" y="0"/>
                  </a:moveTo>
                  <a:lnTo>
                    <a:pt x="159543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/>
          <p:cNvSpPr txBox="1"/>
          <p:nvPr/>
        </p:nvSpPr>
        <p:spPr>
          <a:xfrm>
            <a:off x="889000" y="863091"/>
            <a:ext cx="3400425" cy="828675"/>
          </a:xfrm>
          <a:prstGeom prst="rect">
            <a:avLst/>
          </a:prstGeom>
        </p:spPr>
        <p:txBody>
          <a:bodyPr wrap="square" lIns="0" tIns="44450" rIns="0" bIns="0" rtlCol="0" vert="horz">
            <a:spAutoFit/>
          </a:bodyPr>
          <a:lstStyle/>
          <a:p>
            <a:pPr marL="2192020">
              <a:lnSpc>
                <a:spcPct val="100000"/>
              </a:lnSpc>
              <a:spcBef>
                <a:spcPts val="350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</a:t>
            </a:r>
            <a:r>
              <a:rPr dirty="0" baseline="-34722" sz="1800" spc="6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28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</a:t>
            </a:r>
            <a:r>
              <a:rPr dirty="0" baseline="-34722" sz="1800" spc="-22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28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  <a:p>
            <a:pPr marL="2193290">
              <a:lnSpc>
                <a:spcPct val="100000"/>
              </a:lnSpc>
              <a:spcBef>
                <a:spcPts val="254"/>
              </a:spcBef>
              <a:tabLst>
                <a:tab pos="2509520" algn="l"/>
                <a:tab pos="3004185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s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10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s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3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s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tree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diagram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01840" y="3103074"/>
            <a:ext cx="5939790" cy="315214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 marR="5080">
              <a:lnSpc>
                <a:spcPct val="109600"/>
              </a:lnSpc>
              <a:spcBef>
                <a:spcPts val="90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top 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itself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branch</a:t>
            </a:r>
            <a:r>
              <a:rPr dirty="0" sz="1100">
                <a:latin typeface="Calibri"/>
                <a:cs typeface="Calibri"/>
              </a:rPr>
              <a:t> 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</a:t>
            </a:r>
            <a:r>
              <a:rPr dirty="0" sz="1100">
                <a:latin typeface="Calibri"/>
                <a:cs typeface="Calibri"/>
              </a:rPr>
              <a:t>set of</a:t>
            </a:r>
            <a:r>
              <a:rPr dirty="0" sz="1100" spc="-5">
                <a:latin typeface="Calibri"/>
                <a:cs typeface="Calibri"/>
              </a:rPr>
              <a:t> branches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 the</a:t>
            </a:r>
            <a:r>
              <a:rPr dirty="0" sz="1100" spc="-5">
                <a:latin typeface="Calibri"/>
                <a:cs typeface="Calibri"/>
              </a:rPr>
              <a:t> variables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these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endpoints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further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branches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both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of.  We</a:t>
            </a:r>
            <a:r>
              <a:rPr dirty="0" sz="1100" spc="-5">
                <a:latin typeface="Calibri"/>
                <a:cs typeface="Calibri"/>
              </a:rPr>
              <a:t> connect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 letter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represents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partial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shown.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 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letter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numerator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upper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“node”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tree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letter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denominator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is 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lower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“node”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tree.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marL="12700" marR="82550">
              <a:lnSpc>
                <a:spcPct val="109700"/>
              </a:lnSpc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to get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bottom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branch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ends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take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respect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(</a:t>
            </a:r>
            <a:r>
              <a:rPr dirty="0" sz="1100" spc="-10" i="1">
                <a:latin typeface="Calibri"/>
                <a:cs typeface="Calibri"/>
              </a:rPr>
              <a:t>s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case)</a:t>
            </a:r>
            <a:r>
              <a:rPr dirty="0" sz="1100" spc="-5">
                <a:latin typeface="Calibri"/>
                <a:cs typeface="Calibri"/>
              </a:rPr>
              <a:t> 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move</a:t>
            </a:r>
            <a:r>
              <a:rPr dirty="0" sz="1100" spc="-5">
                <a:latin typeface="Calibri"/>
                <a:cs typeface="Calibri"/>
              </a:rPr>
              <a:t> up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tree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until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hit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top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multiplying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along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set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branches.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branch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ends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s</a:t>
            </a:r>
            <a:r>
              <a:rPr dirty="0" sz="1100" spc="-5">
                <a:latin typeface="Calibri"/>
                <a:cs typeface="Calibri"/>
              </a:rPr>
              <a:t>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add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results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 situation.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50">
              <a:latin typeface="Calibri"/>
              <a:cs typeface="Calibri"/>
            </a:endParaRPr>
          </a:p>
          <a:p>
            <a:pPr algn="just" marL="12700" marR="20955">
              <a:lnSpc>
                <a:spcPct val="109500"/>
              </a:lnSpc>
            </a:pPr>
            <a:r>
              <a:rPr dirty="0" sz="1100">
                <a:latin typeface="Calibri"/>
                <a:cs typeface="Calibri"/>
              </a:rPr>
              <a:t>Note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don’t always put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derivatives 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tree.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 trees get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little large/messy and </a:t>
            </a:r>
            <a:r>
              <a:rPr dirty="0" sz="1100">
                <a:latin typeface="Calibri"/>
                <a:cs typeface="Calibri"/>
              </a:rPr>
              <a:t> so we </a:t>
            </a:r>
            <a:r>
              <a:rPr dirty="0" sz="1100" spc="-5">
                <a:latin typeface="Calibri"/>
                <a:cs typeface="Calibri"/>
              </a:rPr>
              <a:t>won’t put in the derivatives.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remember what derivative should be </a:t>
            </a:r>
            <a:r>
              <a:rPr dirty="0" sz="1100">
                <a:latin typeface="Calibri"/>
                <a:cs typeface="Calibri"/>
              </a:rPr>
              <a:t>on each </a:t>
            </a:r>
            <a:r>
              <a:rPr dirty="0" sz="1100" spc="-5">
                <a:latin typeface="Calibri"/>
                <a:cs typeface="Calibri"/>
              </a:rPr>
              <a:t>branch and </a:t>
            </a:r>
            <a:r>
              <a:rPr dirty="0" sz="1100">
                <a:latin typeface="Calibri"/>
                <a:cs typeface="Calibri"/>
              </a:rPr>
              <a:t>you’ll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okay without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 writing </a:t>
            </a:r>
            <a:r>
              <a:rPr dirty="0" sz="1100">
                <a:latin typeface="Calibri"/>
                <a:cs typeface="Calibri"/>
              </a:rPr>
              <a:t>them</a:t>
            </a:r>
            <a:r>
              <a:rPr dirty="0" sz="1100" spc="-5">
                <a:latin typeface="Calibri"/>
                <a:cs typeface="Calibri"/>
              </a:rPr>
              <a:t> down.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250">
              <a:latin typeface="Calibri"/>
              <a:cs typeface="Calibri"/>
            </a:endParaRPr>
          </a:p>
          <a:p>
            <a:pPr algn="just"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1670408" y="6837748"/>
            <a:ext cx="187960" cy="0"/>
          </a:xfrm>
          <a:custGeom>
            <a:avLst/>
            <a:gdLst/>
            <a:ahLst/>
            <a:cxnLst/>
            <a:rect l="l" t="t" r="r" b="b"/>
            <a:pathLst>
              <a:path w="187960" h="0">
                <a:moveTo>
                  <a:pt x="0" y="0"/>
                </a:moveTo>
                <a:lnTo>
                  <a:pt x="187491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986027" y="6432296"/>
            <a:ext cx="4927600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 b="1" i="1">
                <a:latin typeface="Times New Roman"/>
                <a:cs typeface="Times New Roman"/>
              </a:rPr>
              <a:t>Example </a:t>
            </a:r>
            <a:r>
              <a:rPr dirty="0" sz="1200" b="1" i="1">
                <a:latin typeface="Times New Roman"/>
                <a:cs typeface="Times New Roman"/>
              </a:rPr>
              <a:t>4</a:t>
            </a:r>
            <a:r>
              <a:rPr dirty="0" sz="1200" spc="335" b="1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Use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tree</a:t>
            </a:r>
            <a:r>
              <a:rPr dirty="0" sz="1100" spc="-5">
                <a:latin typeface="Calibri"/>
                <a:cs typeface="Calibri"/>
              </a:rPr>
              <a:t> diagram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down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derivatives.</a:t>
            </a:r>
            <a:endParaRPr sz="1100">
              <a:latin typeface="Calibri"/>
              <a:cs typeface="Calibri"/>
            </a:endParaRPr>
          </a:p>
          <a:p>
            <a:pPr marL="693420">
              <a:lnSpc>
                <a:spcPct val="100000"/>
              </a:lnSpc>
              <a:spcBef>
                <a:spcPts val="50"/>
              </a:spcBef>
            </a:pPr>
            <a:r>
              <a:rPr dirty="0" sz="1150" spc="15" i="1">
                <a:latin typeface="Times New Roman"/>
                <a:cs typeface="Times New Roman"/>
              </a:rPr>
              <a:t>dw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509046" y="6668682"/>
            <a:ext cx="481965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419100" algn="l"/>
              </a:tabLst>
            </a:pP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145">
                <a:latin typeface="Times New Roman"/>
                <a:cs typeface="Times New Roman"/>
              </a:rPr>
              <a:t>	</a:t>
            </a:r>
            <a:r>
              <a:rPr dirty="0" sz="1600" spc="-145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443227" y="6706234"/>
            <a:ext cx="160083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  <a:tabLst>
                <a:tab pos="470534" algn="l"/>
              </a:tabLst>
            </a:pPr>
            <a:r>
              <a:rPr dirty="0" sz="1100" b="1">
                <a:latin typeface="Times New Roman"/>
                <a:cs typeface="Times New Roman"/>
              </a:rPr>
              <a:t>(a)</a:t>
            </a:r>
            <a:r>
              <a:rPr dirty="0" sz="1100" b="1">
                <a:latin typeface="Times New Roman"/>
                <a:cs typeface="Times New Roman"/>
              </a:rPr>
              <a:t>	</a:t>
            </a:r>
            <a:r>
              <a:rPr dirty="0" sz="1100" spc="-5">
                <a:latin typeface="Calibri"/>
                <a:cs typeface="Calibri"/>
              </a:rPr>
              <a:t>f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w</a:t>
            </a:r>
            <a:r>
              <a:rPr dirty="0" sz="1200" spc="-5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45" i="1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x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25" i="1">
                <a:latin typeface="Times New Roman"/>
                <a:cs typeface="Times New Roman"/>
              </a:rPr>
              <a:t>y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50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468100" y="6668682"/>
            <a:ext cx="182880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6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399076" y="6810128"/>
            <a:ext cx="5715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093055" y="6706234"/>
            <a:ext cx="617220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</a:pP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g  </a:t>
            </a:r>
            <a:r>
              <a:rPr dirty="0" sz="1200" spc="4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405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081567" y="6810127"/>
            <a:ext cx="565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156511" y="6668682"/>
            <a:ext cx="1097280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914400" algn="l"/>
              </a:tabLst>
            </a:pP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135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145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65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998095" y="6810128"/>
            <a:ext cx="5715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767196" y="6706234"/>
            <a:ext cx="141795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  <a:tabLst>
                <a:tab pos="447040" algn="l"/>
                <a:tab pos="1362075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g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14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g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443142" y="7111932"/>
            <a:ext cx="18415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 b="1">
                <a:latin typeface="Times New Roman"/>
                <a:cs typeface="Times New Roman"/>
              </a:rPr>
              <a:t>(</a:t>
            </a:r>
            <a:r>
              <a:rPr dirty="0" sz="1100" spc="-5" b="1">
                <a:latin typeface="Times New Roman"/>
                <a:cs typeface="Times New Roman"/>
              </a:rPr>
              <a:t>b)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1679297" y="7229234"/>
            <a:ext cx="182880" cy="0"/>
          </a:xfrm>
          <a:custGeom>
            <a:avLst/>
            <a:gdLst/>
            <a:ahLst/>
            <a:cxnLst/>
            <a:rect l="l" t="t" r="r" b="b"/>
            <a:pathLst>
              <a:path w="182880" h="0">
                <a:moveTo>
                  <a:pt x="0" y="0"/>
                </a:moveTo>
                <a:lnTo>
                  <a:pt x="182804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 txBox="1"/>
          <p:nvPr/>
        </p:nvSpPr>
        <p:spPr>
          <a:xfrm>
            <a:off x="1686331" y="6829760"/>
            <a:ext cx="185420" cy="59880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6510">
              <a:lnSpc>
                <a:spcPts val="1365"/>
              </a:lnSpc>
              <a:spcBef>
                <a:spcPts val="135"/>
              </a:spcBef>
            </a:pPr>
            <a:r>
              <a:rPr dirty="0" sz="1150" spc="10" i="1">
                <a:latin typeface="Times New Roman"/>
                <a:cs typeface="Times New Roman"/>
              </a:rPr>
              <a:t>dt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ts val="1425"/>
              </a:lnSpc>
            </a:pPr>
            <a:r>
              <a:rPr dirty="0" sz="1200" spc="-25">
                <a:latin typeface="Symbol"/>
                <a:cs typeface="Symbol"/>
              </a:rPr>
              <a:t></a:t>
            </a:r>
            <a:r>
              <a:rPr dirty="0" sz="1200" spc="-15" i="1">
                <a:latin typeface="Times New Roman"/>
                <a:cs typeface="Times New Roman"/>
              </a:rPr>
              <a:t>w</a:t>
            </a:r>
            <a:endParaRPr sz="1200">
              <a:latin typeface="Times New Roman"/>
              <a:cs typeface="Times New Roman"/>
            </a:endParaRPr>
          </a:p>
          <a:p>
            <a:pPr marL="14604">
              <a:lnSpc>
                <a:spcPct val="100000"/>
              </a:lnSpc>
              <a:spcBef>
                <a:spcPts val="240"/>
              </a:spcBef>
            </a:pP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20" i="1">
                <a:latin typeface="Times New Roman"/>
                <a:cs typeface="Times New Roman"/>
              </a:rPr>
              <a:t>r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923251" y="7097521"/>
            <a:ext cx="113030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1100" spc="-5">
                <a:latin typeface="Calibri"/>
                <a:cs typeface="Calibri"/>
              </a:rPr>
              <a:t>f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w</a:t>
            </a:r>
            <a:r>
              <a:rPr dirty="0" sz="1200" spc="-5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45" i="1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x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25" i="1">
                <a:latin typeface="Times New Roman"/>
                <a:cs typeface="Times New Roman"/>
              </a:rPr>
              <a:t>y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50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406187" y="7201578"/>
            <a:ext cx="57150" cy="132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518222" y="7059783"/>
            <a:ext cx="1438910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419100" algn="l"/>
                <a:tab pos="1021715" algn="l"/>
              </a:tabLst>
            </a:pP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sz="1600" spc="9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g	</a:t>
            </a:r>
            <a:r>
              <a:rPr dirty="0" baseline="4629" sz="1800" spc="22" i="1">
                <a:latin typeface="Times New Roman"/>
                <a:cs typeface="Times New Roman"/>
              </a:rPr>
              <a:t>s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89" i="1">
                <a:latin typeface="Times New Roman"/>
                <a:cs typeface="Times New Roman"/>
              </a:rPr>
              <a:t>t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332046" y="7201578"/>
            <a:ext cx="57150" cy="132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407729" y="7059783"/>
            <a:ext cx="1579880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365125" algn="l"/>
                <a:tab pos="1154430" algn="l"/>
                <a:tab pos="1516380" algn="l"/>
              </a:tabLst>
            </a:pP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	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145">
                <a:latin typeface="Times New Roman"/>
                <a:cs typeface="Times New Roman"/>
              </a:rPr>
              <a:t>	</a:t>
            </a:r>
            <a:r>
              <a:rPr dirty="0" sz="1600" spc="-145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490097" y="7201578"/>
            <a:ext cx="57150" cy="132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410279" y="7096441"/>
            <a:ext cx="50990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  <a:tabLst>
                <a:tab pos="217170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g</a:t>
            </a:r>
            <a:r>
              <a:rPr dirty="0" sz="1200" spc="-5" i="1">
                <a:latin typeface="Times New Roman"/>
                <a:cs typeface="Times New Roman"/>
              </a:rPr>
              <a:t>	</a:t>
            </a:r>
            <a:r>
              <a:rPr dirty="0" sz="1200" spc="15" i="1">
                <a:latin typeface="Times New Roman"/>
                <a:cs typeface="Times New Roman"/>
              </a:rPr>
              <a:t>s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t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r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474846" y="7059783"/>
            <a:ext cx="1906270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363855" algn="l"/>
                <a:tab pos="998219" algn="l"/>
              </a:tabLst>
            </a:pP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sz="1600" spc="18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g</a:t>
            </a:r>
            <a:r>
              <a:rPr dirty="0" baseline="4629" sz="1800" i="1">
                <a:latin typeface="Times New Roman"/>
                <a:cs typeface="Times New Roman"/>
              </a:rPr>
              <a:t>	</a:t>
            </a:r>
            <a:r>
              <a:rPr dirty="0" baseline="4629" sz="1800" spc="30" i="1">
                <a:latin typeface="Times New Roman"/>
                <a:cs typeface="Times New Roman"/>
              </a:rPr>
              <a:t>s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89" i="1">
                <a:latin typeface="Times New Roman"/>
                <a:cs typeface="Times New Roman"/>
              </a:rPr>
              <a:t>t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</a:t>
            </a:r>
            <a:r>
              <a:rPr dirty="0" baseline="5050" sz="1650">
                <a:latin typeface="Calibri"/>
                <a:cs typeface="Calibri"/>
              </a:rPr>
              <a:t>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30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2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1199242" y="7986789"/>
            <a:ext cx="187960" cy="0"/>
          </a:xfrm>
          <a:custGeom>
            <a:avLst/>
            <a:gdLst/>
            <a:ahLst/>
            <a:cxnLst/>
            <a:rect l="l" t="t" r="r" b="b"/>
            <a:pathLst>
              <a:path w="187959" h="0">
                <a:moveTo>
                  <a:pt x="0" y="0"/>
                </a:moveTo>
                <a:lnTo>
                  <a:pt x="187492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 txBox="1"/>
          <p:nvPr/>
        </p:nvSpPr>
        <p:spPr>
          <a:xfrm>
            <a:off x="985991" y="7566786"/>
            <a:ext cx="490855" cy="405765"/>
          </a:xfrm>
          <a:prstGeom prst="rect">
            <a:avLst/>
          </a:prstGeom>
        </p:spPr>
        <p:txBody>
          <a:bodyPr wrap="square" lIns="0" tIns="27939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19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222250">
              <a:lnSpc>
                <a:spcPct val="100000"/>
              </a:lnSpc>
              <a:spcBef>
                <a:spcPts val="115"/>
              </a:spcBef>
            </a:pPr>
            <a:r>
              <a:rPr dirty="0" sz="1200" spc="-15" i="1">
                <a:latin typeface="Times New Roman"/>
                <a:cs typeface="Times New Roman"/>
              </a:rPr>
              <a:t>dw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1232013" y="7978742"/>
            <a:ext cx="129539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200" spc="-10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960591" y="7817339"/>
            <a:ext cx="3849370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  <a:tabLst>
                <a:tab pos="481965" algn="l"/>
              </a:tabLst>
            </a:pPr>
            <a:r>
              <a:rPr dirty="0" baseline="5050" sz="1650" spc="-7" b="1">
                <a:latin typeface="Calibri"/>
                <a:cs typeface="Calibri"/>
              </a:rPr>
              <a:t>(a)	</a:t>
            </a:r>
            <a:r>
              <a:rPr dirty="0" baseline="5050" sz="1650">
                <a:latin typeface="Calibri"/>
                <a:cs typeface="Calibri"/>
              </a:rPr>
              <a:t>for</a:t>
            </a:r>
            <a:r>
              <a:rPr dirty="0" baseline="5050" sz="1650" spc="284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w</a:t>
            </a:r>
            <a:r>
              <a:rPr dirty="0" baseline="4629" sz="1800" spc="-8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30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y</a:t>
            </a:r>
            <a:r>
              <a:rPr dirty="0" baseline="4629" sz="1800" spc="15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600" spc="-5">
                <a:latin typeface="Symbol"/>
                <a:cs typeface="Symbol"/>
              </a:rPr>
              <a:t></a:t>
            </a:r>
            <a:r>
              <a:rPr dirty="0" baseline="5050" sz="1650" spc="-7">
                <a:latin typeface="Calibri"/>
                <a:cs typeface="Calibri"/>
              </a:rPr>
              <a:t>,</a:t>
            </a:r>
            <a:r>
              <a:rPr dirty="0" baseline="5050" sz="1650" spc="345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g</a:t>
            </a:r>
            <a:r>
              <a:rPr dirty="0" baseline="-19841" sz="1050" spc="-22">
                <a:latin typeface="Times New Roman"/>
                <a:cs typeface="Times New Roman"/>
              </a:rPr>
              <a:t>1</a:t>
            </a:r>
            <a:r>
              <a:rPr dirty="0" baseline="-19841" sz="1050" spc="30">
                <a:latin typeface="Times New Roman"/>
                <a:cs typeface="Times New Roman"/>
              </a:rPr>
              <a:t> </a:t>
            </a:r>
            <a:r>
              <a:rPr dirty="0" sz="1600" spc="-35">
                <a:latin typeface="Symbol"/>
                <a:cs typeface="Symbol"/>
              </a:rPr>
              <a:t></a:t>
            </a:r>
            <a:r>
              <a:rPr dirty="0" baseline="4629" sz="1800" spc="-52" i="1">
                <a:latin typeface="Times New Roman"/>
                <a:cs typeface="Times New Roman"/>
              </a:rPr>
              <a:t>t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1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</a:t>
            </a:r>
            <a:r>
              <a:rPr dirty="0" baseline="5050" sz="1650" spc="82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44">
                <a:latin typeface="Times New Roman"/>
                <a:cs typeface="Times New Roman"/>
              </a:rPr>
              <a:t> </a:t>
            </a:r>
            <a:r>
              <a:rPr dirty="0" baseline="4629" sz="1800" spc="30" i="1">
                <a:latin typeface="Times New Roman"/>
                <a:cs typeface="Times New Roman"/>
              </a:rPr>
              <a:t>g</a:t>
            </a:r>
            <a:r>
              <a:rPr dirty="0" baseline="-19841" sz="1050" spc="30">
                <a:latin typeface="Times New Roman"/>
                <a:cs typeface="Times New Roman"/>
              </a:rPr>
              <a:t>2</a:t>
            </a:r>
            <a:r>
              <a:rPr dirty="0" baseline="-19841" sz="1050" spc="104">
                <a:latin typeface="Times New Roman"/>
                <a:cs typeface="Times New Roman"/>
              </a:rPr>
              <a:t> </a:t>
            </a:r>
            <a:r>
              <a:rPr dirty="0" sz="1600" spc="-45">
                <a:latin typeface="Symbol"/>
                <a:cs typeface="Symbol"/>
              </a:rPr>
              <a:t></a:t>
            </a:r>
            <a:r>
              <a:rPr dirty="0" baseline="4629" sz="1800" spc="-6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22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 spc="367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3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spc="22" i="1">
                <a:latin typeface="Times New Roman"/>
                <a:cs typeface="Times New Roman"/>
              </a:rPr>
              <a:t>g</a:t>
            </a:r>
            <a:r>
              <a:rPr dirty="0" baseline="-19841" sz="1050" spc="22">
                <a:latin typeface="Times New Roman"/>
                <a:cs typeface="Times New Roman"/>
              </a:rPr>
              <a:t>3</a:t>
            </a:r>
            <a:r>
              <a:rPr dirty="0" baseline="-19841" sz="1050" spc="75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6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986088" y="8352444"/>
            <a:ext cx="299021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5">
                <a:latin typeface="Calibri"/>
                <a:cs typeface="Calibri"/>
              </a:rPr>
              <a:t> we’ll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tree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diagram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914400" y="6449567"/>
            <a:ext cx="5943600" cy="2298700"/>
          </a:xfrm>
          <a:custGeom>
            <a:avLst/>
            <a:gdLst/>
            <a:ahLst/>
            <a:cxnLst/>
            <a:rect l="l" t="t" r="r" b="b"/>
            <a:pathLst>
              <a:path w="5943600" h="229870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2292096"/>
                </a:lnTo>
                <a:lnTo>
                  <a:pt x="6096" y="2292096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2292096"/>
                </a:lnTo>
                <a:lnTo>
                  <a:pt x="0" y="2298192"/>
                </a:lnTo>
                <a:lnTo>
                  <a:pt x="6096" y="2298192"/>
                </a:lnTo>
                <a:lnTo>
                  <a:pt x="5937504" y="2298192"/>
                </a:lnTo>
                <a:lnTo>
                  <a:pt x="5943600" y="2298192"/>
                </a:lnTo>
                <a:lnTo>
                  <a:pt x="5943600" y="2292096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42" name="object 4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05125" y="1768942"/>
            <a:ext cx="1981199" cy="105663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874716" y="2497581"/>
            <a:ext cx="190500" cy="0"/>
          </a:xfrm>
          <a:custGeom>
            <a:avLst/>
            <a:gdLst/>
            <a:ahLst/>
            <a:cxnLst/>
            <a:rect l="l" t="t" r="r" b="b"/>
            <a:pathLst>
              <a:path w="190500" h="0">
                <a:moveTo>
                  <a:pt x="0" y="0"/>
                </a:moveTo>
                <a:lnTo>
                  <a:pt x="190088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3" name="object 3"/>
          <p:cNvGrpSpPr/>
          <p:nvPr/>
        </p:nvGrpSpPr>
        <p:grpSpPr>
          <a:xfrm>
            <a:off x="3226380" y="2493809"/>
            <a:ext cx="354330" cy="7620"/>
            <a:chOff x="3226380" y="2493809"/>
            <a:chExt cx="354330" cy="7620"/>
          </a:xfrm>
        </p:grpSpPr>
        <p:sp>
          <p:nvSpPr>
            <p:cNvPr id="4" name="object 4"/>
            <p:cNvSpPr/>
            <p:nvPr/>
          </p:nvSpPr>
          <p:spPr>
            <a:xfrm>
              <a:off x="3226380" y="2497580"/>
              <a:ext cx="164465" cy="0"/>
            </a:xfrm>
            <a:custGeom>
              <a:avLst/>
              <a:gdLst/>
              <a:ahLst/>
              <a:cxnLst/>
              <a:rect l="l" t="t" r="r" b="b"/>
              <a:pathLst>
                <a:path w="164464" h="0">
                  <a:moveTo>
                    <a:pt x="0" y="0"/>
                  </a:moveTo>
                  <a:lnTo>
                    <a:pt x="163951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3418845" y="2497580"/>
              <a:ext cx="161925" cy="0"/>
            </a:xfrm>
            <a:custGeom>
              <a:avLst/>
              <a:gdLst/>
              <a:ahLst/>
              <a:cxnLst/>
              <a:rect l="l" t="t" r="r" b="b"/>
              <a:pathLst>
                <a:path w="161925" h="0">
                  <a:moveTo>
                    <a:pt x="0" y="0"/>
                  </a:moveTo>
                  <a:lnTo>
                    <a:pt x="161575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" name="object 6"/>
          <p:cNvGrpSpPr/>
          <p:nvPr/>
        </p:nvGrpSpPr>
        <p:grpSpPr>
          <a:xfrm>
            <a:off x="3725362" y="2493808"/>
            <a:ext cx="356870" cy="7620"/>
            <a:chOff x="3725362" y="2493808"/>
            <a:chExt cx="356870" cy="7620"/>
          </a:xfrm>
        </p:grpSpPr>
        <p:sp>
          <p:nvSpPr>
            <p:cNvPr id="7" name="object 7"/>
            <p:cNvSpPr/>
            <p:nvPr/>
          </p:nvSpPr>
          <p:spPr>
            <a:xfrm>
              <a:off x="3725362" y="2497579"/>
              <a:ext cx="164465" cy="0"/>
            </a:xfrm>
            <a:custGeom>
              <a:avLst/>
              <a:gdLst/>
              <a:ahLst/>
              <a:cxnLst/>
              <a:rect l="l" t="t" r="r" b="b"/>
              <a:pathLst>
                <a:path w="164464" h="0">
                  <a:moveTo>
                    <a:pt x="0" y="0"/>
                  </a:moveTo>
                  <a:lnTo>
                    <a:pt x="163951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3917827" y="2497578"/>
              <a:ext cx="164465" cy="0"/>
            </a:xfrm>
            <a:custGeom>
              <a:avLst/>
              <a:gdLst/>
              <a:ahLst/>
              <a:cxnLst/>
              <a:rect l="l" t="t" r="r" b="b"/>
              <a:pathLst>
                <a:path w="164464" h="0">
                  <a:moveTo>
                    <a:pt x="0" y="0"/>
                  </a:moveTo>
                  <a:lnTo>
                    <a:pt x="163951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" name="object 9"/>
          <p:cNvGrpSpPr/>
          <p:nvPr/>
        </p:nvGrpSpPr>
        <p:grpSpPr>
          <a:xfrm>
            <a:off x="4226721" y="2493806"/>
            <a:ext cx="349885" cy="7620"/>
            <a:chOff x="4226721" y="2493806"/>
            <a:chExt cx="349885" cy="7620"/>
          </a:xfrm>
        </p:grpSpPr>
        <p:sp>
          <p:nvSpPr>
            <p:cNvPr id="10" name="object 10"/>
            <p:cNvSpPr/>
            <p:nvPr/>
          </p:nvSpPr>
          <p:spPr>
            <a:xfrm>
              <a:off x="4226721" y="2497577"/>
              <a:ext cx="164465" cy="0"/>
            </a:xfrm>
            <a:custGeom>
              <a:avLst/>
              <a:gdLst/>
              <a:ahLst/>
              <a:cxnLst/>
              <a:rect l="l" t="t" r="r" b="b"/>
              <a:pathLst>
                <a:path w="164464" h="0">
                  <a:moveTo>
                    <a:pt x="0" y="0"/>
                  </a:moveTo>
                  <a:lnTo>
                    <a:pt x="163951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4419186" y="2497577"/>
              <a:ext cx="156845" cy="0"/>
            </a:xfrm>
            <a:custGeom>
              <a:avLst/>
              <a:gdLst/>
              <a:ahLst/>
              <a:cxnLst/>
              <a:rect l="l" t="t" r="r" b="b"/>
              <a:pathLst>
                <a:path w="156845" h="0">
                  <a:moveTo>
                    <a:pt x="0" y="0"/>
                  </a:moveTo>
                  <a:lnTo>
                    <a:pt x="156823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/>
          <p:cNvSpPr txBox="1"/>
          <p:nvPr/>
        </p:nvSpPr>
        <p:spPr>
          <a:xfrm>
            <a:off x="960567" y="2072713"/>
            <a:ext cx="4738370" cy="81343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From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 rule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 </a:t>
            </a:r>
            <a:r>
              <a:rPr dirty="0" sz="1100">
                <a:latin typeface="Calibri"/>
                <a:cs typeface="Calibri"/>
              </a:rPr>
              <a:t>be,</a:t>
            </a:r>
            <a:endParaRPr sz="1100">
              <a:latin typeface="Calibri"/>
              <a:cs typeface="Calibri"/>
            </a:endParaRPr>
          </a:p>
          <a:p>
            <a:pPr marL="1923414">
              <a:lnSpc>
                <a:spcPct val="100000"/>
              </a:lnSpc>
              <a:spcBef>
                <a:spcPts val="140"/>
              </a:spcBef>
            </a:pPr>
            <a:r>
              <a:rPr dirty="0" sz="1200" spc="-5" i="1">
                <a:latin typeface="Times New Roman"/>
                <a:cs typeface="Times New Roman"/>
              </a:rPr>
              <a:t>dw</a:t>
            </a:r>
            <a:r>
              <a:rPr dirty="0" sz="1200" spc="35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</a:t>
            </a:r>
            <a:r>
              <a:rPr dirty="0" baseline="-34722" sz="1800" spc="67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31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dx</a:t>
            </a:r>
            <a:r>
              <a:rPr dirty="0" sz="1200" spc="5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</a:t>
            </a:r>
            <a:r>
              <a:rPr dirty="0" baseline="-34722" sz="1800" spc="-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31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dy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</a:t>
            </a:r>
            <a:r>
              <a:rPr dirty="0" baseline="-34722" sz="1800" spc="-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31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dz</a:t>
            </a:r>
            <a:endParaRPr sz="1200">
              <a:latin typeface="Times New Roman"/>
              <a:cs typeface="Times New Roman"/>
            </a:endParaRPr>
          </a:p>
          <a:p>
            <a:pPr marL="1946910">
              <a:lnSpc>
                <a:spcPct val="100000"/>
              </a:lnSpc>
              <a:spcBef>
                <a:spcPts val="250"/>
              </a:spcBef>
              <a:tabLst>
                <a:tab pos="2275840" algn="l"/>
                <a:tab pos="2773680" algn="l"/>
                <a:tab pos="3278504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dt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16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dt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19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dt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10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160"/>
              </a:spcBef>
            </a:pPr>
            <a:r>
              <a:rPr dirty="0" sz="1100" spc="-5">
                <a:latin typeface="Calibri"/>
                <a:cs typeface="Calibri"/>
              </a:rPr>
              <a:t>which 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natural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extension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 variable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saw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1205590" y="3282072"/>
            <a:ext cx="182880" cy="0"/>
          </a:xfrm>
          <a:custGeom>
            <a:avLst/>
            <a:gdLst/>
            <a:ahLst/>
            <a:cxnLst/>
            <a:rect l="l" t="t" r="r" b="b"/>
            <a:pathLst>
              <a:path w="182880" h="0">
                <a:moveTo>
                  <a:pt x="0" y="0"/>
                </a:moveTo>
                <a:lnTo>
                  <a:pt x="182804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960627" y="3060725"/>
            <a:ext cx="462915" cy="30035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251460">
              <a:lnSpc>
                <a:spcPts val="1085"/>
              </a:lnSpc>
              <a:spcBef>
                <a:spcPts val="90"/>
              </a:spcBef>
            </a:pP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20" i="1">
                <a:latin typeface="Times New Roman"/>
                <a:cs typeface="Times New Roman"/>
              </a:rPr>
              <a:t>w</a:t>
            </a:r>
            <a:endParaRPr sz="1200">
              <a:latin typeface="Times New Roman"/>
              <a:cs typeface="Times New Roman"/>
            </a:endParaRPr>
          </a:p>
          <a:p>
            <a:pPr marL="25400">
              <a:lnSpc>
                <a:spcPts val="1085"/>
              </a:lnSpc>
            </a:pPr>
            <a:r>
              <a:rPr dirty="0" sz="1100" spc="-5" b="1">
                <a:latin typeface="Calibri"/>
                <a:cs typeface="Calibri"/>
              </a:rPr>
              <a:t>(b)</a:t>
            </a:r>
            <a:r>
              <a:rPr dirty="0" sz="1100" spc="85" b="1">
                <a:latin typeface="Calibri"/>
                <a:cs typeface="Calibri"/>
              </a:rPr>
              <a:t> </a:t>
            </a:r>
            <a:r>
              <a:rPr dirty="0" baseline="-43981" sz="1800" spc="-30">
                <a:latin typeface="Symbol"/>
                <a:cs typeface="Symbol"/>
              </a:rPr>
              <a:t></a:t>
            </a:r>
            <a:r>
              <a:rPr dirty="0" baseline="-43981" sz="1800" spc="-30" i="1">
                <a:latin typeface="Times New Roman"/>
                <a:cs typeface="Times New Roman"/>
              </a:rPr>
              <a:t>r</a:t>
            </a:r>
            <a:endParaRPr baseline="-43981" sz="18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423887" y="3112624"/>
            <a:ext cx="4116704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baseline="5050" sz="1650">
                <a:latin typeface="Calibri"/>
                <a:cs typeface="Calibri"/>
              </a:rPr>
              <a:t>for</a:t>
            </a:r>
            <a:r>
              <a:rPr dirty="0" baseline="5050" sz="1650" spc="284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w</a:t>
            </a:r>
            <a:r>
              <a:rPr dirty="0" baseline="4629" sz="1800" spc="-8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307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y</a:t>
            </a:r>
            <a:r>
              <a:rPr dirty="0" baseline="4629" sz="1800" spc="15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600">
                <a:latin typeface="Symbol"/>
                <a:cs typeface="Symbol"/>
              </a:rPr>
              <a:t></a:t>
            </a:r>
            <a:r>
              <a:rPr dirty="0" baseline="5050" sz="1650">
                <a:latin typeface="Calibri"/>
                <a:cs typeface="Calibri"/>
              </a:rPr>
              <a:t>,</a:t>
            </a:r>
            <a:r>
              <a:rPr dirty="0" baseline="5050" sz="1650" spc="352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g</a:t>
            </a:r>
            <a:r>
              <a:rPr dirty="0" baseline="-19841" sz="1050" spc="-22">
                <a:latin typeface="Times New Roman"/>
                <a:cs typeface="Times New Roman"/>
              </a:rPr>
              <a:t>1</a:t>
            </a:r>
            <a:r>
              <a:rPr dirty="0" baseline="-19841" sz="1050" spc="22">
                <a:latin typeface="Times New Roman"/>
                <a:cs typeface="Times New Roman"/>
              </a:rPr>
              <a:t> </a:t>
            </a:r>
            <a:r>
              <a:rPr dirty="0" sz="160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s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44" i="1">
                <a:latin typeface="Times New Roman"/>
                <a:cs typeface="Times New Roman"/>
              </a:rPr>
              <a:t>t</a:t>
            </a:r>
            <a:r>
              <a:rPr dirty="0" baseline="4629" sz="1800" spc="44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247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</a:t>
            </a:r>
            <a:r>
              <a:rPr dirty="0" baseline="5050" sz="1650" spc="97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spc="37" i="1">
                <a:latin typeface="Times New Roman"/>
                <a:cs typeface="Times New Roman"/>
              </a:rPr>
              <a:t>g</a:t>
            </a:r>
            <a:r>
              <a:rPr dirty="0" baseline="-19841" sz="1050" spc="37">
                <a:latin typeface="Times New Roman"/>
                <a:cs typeface="Times New Roman"/>
              </a:rPr>
              <a:t>2</a:t>
            </a:r>
            <a:r>
              <a:rPr dirty="0" baseline="-19841" sz="1050" spc="104">
                <a:latin typeface="Times New Roman"/>
                <a:cs typeface="Times New Roman"/>
              </a:rPr>
              <a:t> </a:t>
            </a:r>
            <a:r>
              <a:rPr dirty="0" sz="160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s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44" i="1">
                <a:latin typeface="Times New Roman"/>
                <a:cs typeface="Times New Roman"/>
              </a:rPr>
              <a:t>t</a:t>
            </a:r>
            <a:r>
              <a:rPr dirty="0" baseline="4629" sz="1800" spc="44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 spc="359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2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44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g</a:t>
            </a:r>
            <a:r>
              <a:rPr dirty="0" baseline="-19841" sz="1050" spc="15">
                <a:latin typeface="Times New Roman"/>
                <a:cs typeface="Times New Roman"/>
              </a:rPr>
              <a:t>3</a:t>
            </a:r>
            <a:r>
              <a:rPr dirty="0" baseline="-19841" sz="1050" spc="67">
                <a:latin typeface="Times New Roman"/>
                <a:cs typeface="Times New Roman"/>
              </a:rPr>
              <a:t> </a:t>
            </a:r>
            <a:r>
              <a:rPr dirty="0" sz="1600" spc="-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s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37" i="1">
                <a:latin typeface="Times New Roman"/>
                <a:cs typeface="Times New Roman"/>
              </a:rPr>
              <a:t>t</a:t>
            </a:r>
            <a:r>
              <a:rPr dirty="0" baseline="4629" sz="1800" spc="37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247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86052" y="3647856"/>
            <a:ext cx="239331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tree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diagram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situation.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2883715" y="5504313"/>
            <a:ext cx="186690" cy="0"/>
          </a:xfrm>
          <a:custGeom>
            <a:avLst/>
            <a:gdLst/>
            <a:ahLst/>
            <a:cxnLst/>
            <a:rect l="l" t="t" r="r" b="b"/>
            <a:pathLst>
              <a:path w="186689" h="0">
                <a:moveTo>
                  <a:pt x="0" y="0"/>
                </a:moveTo>
                <a:lnTo>
                  <a:pt x="186144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8" name="object 18"/>
          <p:cNvGrpSpPr/>
          <p:nvPr/>
        </p:nvGrpSpPr>
        <p:grpSpPr>
          <a:xfrm>
            <a:off x="3232139" y="5500542"/>
            <a:ext cx="351155" cy="7620"/>
            <a:chOff x="3232139" y="5500542"/>
            <a:chExt cx="351155" cy="7620"/>
          </a:xfrm>
        </p:grpSpPr>
        <p:sp>
          <p:nvSpPr>
            <p:cNvPr id="19" name="object 19"/>
            <p:cNvSpPr/>
            <p:nvPr/>
          </p:nvSpPr>
          <p:spPr>
            <a:xfrm>
              <a:off x="3232139" y="5504313"/>
              <a:ext cx="165100" cy="0"/>
            </a:xfrm>
            <a:custGeom>
              <a:avLst/>
              <a:gdLst/>
              <a:ahLst/>
              <a:cxnLst/>
              <a:rect l="l" t="t" r="r" b="b"/>
              <a:pathLst>
                <a:path w="165100" h="0">
                  <a:moveTo>
                    <a:pt x="0" y="0"/>
                  </a:moveTo>
                  <a:lnTo>
                    <a:pt x="164665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3425442" y="5504313"/>
              <a:ext cx="158115" cy="0"/>
            </a:xfrm>
            <a:custGeom>
              <a:avLst/>
              <a:gdLst/>
              <a:ahLst/>
              <a:cxnLst/>
              <a:rect l="l" t="t" r="r" b="b"/>
              <a:pathLst>
                <a:path w="158114" h="0">
                  <a:moveTo>
                    <a:pt x="0" y="0"/>
                  </a:moveTo>
                  <a:lnTo>
                    <a:pt x="157506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1" name="object 21"/>
          <p:cNvGrpSpPr/>
          <p:nvPr/>
        </p:nvGrpSpPr>
        <p:grpSpPr>
          <a:xfrm>
            <a:off x="3728523" y="5500542"/>
            <a:ext cx="353695" cy="7620"/>
            <a:chOff x="3728523" y="5500542"/>
            <a:chExt cx="353695" cy="7620"/>
          </a:xfrm>
        </p:grpSpPr>
        <p:sp>
          <p:nvSpPr>
            <p:cNvPr id="22" name="object 22"/>
            <p:cNvSpPr/>
            <p:nvPr/>
          </p:nvSpPr>
          <p:spPr>
            <a:xfrm>
              <a:off x="3728523" y="5504313"/>
              <a:ext cx="165100" cy="0"/>
            </a:xfrm>
            <a:custGeom>
              <a:avLst/>
              <a:gdLst/>
              <a:ahLst/>
              <a:cxnLst/>
              <a:rect l="l" t="t" r="r" b="b"/>
              <a:pathLst>
                <a:path w="165100" h="0">
                  <a:moveTo>
                    <a:pt x="0" y="0"/>
                  </a:moveTo>
                  <a:lnTo>
                    <a:pt x="164665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3921826" y="5504313"/>
              <a:ext cx="160020" cy="0"/>
            </a:xfrm>
            <a:custGeom>
              <a:avLst/>
              <a:gdLst/>
              <a:ahLst/>
              <a:cxnLst/>
              <a:rect l="l" t="t" r="r" b="b"/>
              <a:pathLst>
                <a:path w="160020" h="0">
                  <a:moveTo>
                    <a:pt x="0" y="0"/>
                  </a:moveTo>
                  <a:lnTo>
                    <a:pt x="159892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4" name="object 24"/>
          <p:cNvGrpSpPr/>
          <p:nvPr/>
        </p:nvGrpSpPr>
        <p:grpSpPr>
          <a:xfrm>
            <a:off x="4227293" y="5500542"/>
            <a:ext cx="348615" cy="7620"/>
            <a:chOff x="4227293" y="5500542"/>
            <a:chExt cx="348615" cy="7620"/>
          </a:xfrm>
        </p:grpSpPr>
        <p:sp>
          <p:nvSpPr>
            <p:cNvPr id="25" name="object 25"/>
            <p:cNvSpPr/>
            <p:nvPr/>
          </p:nvSpPr>
          <p:spPr>
            <a:xfrm>
              <a:off x="4227293" y="5504313"/>
              <a:ext cx="165100" cy="0"/>
            </a:xfrm>
            <a:custGeom>
              <a:avLst/>
              <a:gdLst/>
              <a:ahLst/>
              <a:cxnLst/>
              <a:rect l="l" t="t" r="r" b="b"/>
              <a:pathLst>
                <a:path w="165100" h="0">
                  <a:moveTo>
                    <a:pt x="0" y="0"/>
                  </a:moveTo>
                  <a:lnTo>
                    <a:pt x="164665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4420596" y="5504313"/>
              <a:ext cx="155575" cy="0"/>
            </a:xfrm>
            <a:custGeom>
              <a:avLst/>
              <a:gdLst/>
              <a:ahLst/>
              <a:cxnLst/>
              <a:rect l="l" t="t" r="r" b="b"/>
              <a:pathLst>
                <a:path w="155575" h="0">
                  <a:moveTo>
                    <a:pt x="0" y="0"/>
                  </a:moveTo>
                  <a:lnTo>
                    <a:pt x="155120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7" name="object 27"/>
          <p:cNvSpPr/>
          <p:nvPr/>
        </p:nvSpPr>
        <p:spPr>
          <a:xfrm>
            <a:off x="914400" y="914399"/>
            <a:ext cx="5943600" cy="4996180"/>
          </a:xfrm>
          <a:custGeom>
            <a:avLst/>
            <a:gdLst/>
            <a:ahLst/>
            <a:cxnLst/>
            <a:rect l="l" t="t" r="r" b="b"/>
            <a:pathLst>
              <a:path w="5943600" h="499618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4989563"/>
                </a:lnTo>
                <a:lnTo>
                  <a:pt x="6096" y="4989563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4989563"/>
                </a:lnTo>
                <a:lnTo>
                  <a:pt x="0" y="4995672"/>
                </a:lnTo>
                <a:lnTo>
                  <a:pt x="6096" y="4995672"/>
                </a:lnTo>
                <a:lnTo>
                  <a:pt x="5937504" y="4995672"/>
                </a:lnTo>
                <a:lnTo>
                  <a:pt x="5943600" y="4995672"/>
                </a:lnTo>
                <a:lnTo>
                  <a:pt x="5943600" y="4989576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 txBox="1"/>
          <p:nvPr/>
        </p:nvSpPr>
        <p:spPr>
          <a:xfrm>
            <a:off x="876300" y="5079396"/>
            <a:ext cx="5976620" cy="210883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0922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From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looks like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be,</a:t>
            </a:r>
            <a:endParaRPr sz="1100">
              <a:latin typeface="Calibri"/>
              <a:cs typeface="Calibri"/>
            </a:endParaRPr>
          </a:p>
          <a:p>
            <a:pPr algn="ctr" marR="267970">
              <a:lnSpc>
                <a:spcPct val="100000"/>
              </a:lnSpc>
              <a:spcBef>
                <a:spcPts val="140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w</a:t>
            </a:r>
            <a:r>
              <a:rPr dirty="0" sz="1200" spc="35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</a:t>
            </a:r>
            <a:r>
              <a:rPr dirty="0" baseline="-34722" sz="1800" spc="67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29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</a:t>
            </a:r>
            <a:r>
              <a:rPr dirty="0" baseline="-34722" sz="1800" spc="-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30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25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</a:t>
            </a:r>
            <a:r>
              <a:rPr dirty="0" baseline="-34722" sz="1800" spc="-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30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  <a:p>
            <a:pPr algn="ctr" marR="253365">
              <a:lnSpc>
                <a:spcPct val="100000"/>
              </a:lnSpc>
              <a:spcBef>
                <a:spcPts val="250"/>
              </a:spcBef>
              <a:tabLst>
                <a:tab pos="335915" algn="l"/>
                <a:tab pos="831215" algn="l"/>
                <a:tab pos="1333500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r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8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r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114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r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3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r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200">
              <a:latin typeface="Times New Roman"/>
              <a:cs typeface="Times New Roman"/>
            </a:endParaRPr>
          </a:p>
          <a:p>
            <a:pPr marL="38100" marR="156210">
              <a:lnSpc>
                <a:spcPct val="1091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provided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write </a:t>
            </a:r>
            <a:r>
              <a:rPr dirty="0" sz="1100">
                <a:latin typeface="Calibri"/>
                <a:cs typeface="Calibri"/>
              </a:rPr>
              <a:t>down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diagram,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these</a:t>
            </a:r>
            <a:r>
              <a:rPr dirty="0" sz="1100" spc="-5">
                <a:latin typeface="Calibri"/>
                <a:cs typeface="Calibri"/>
              </a:rPr>
              <a:t> aren’t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bad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write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down,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 rule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any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 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might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across.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50">
              <a:latin typeface="Calibri"/>
              <a:cs typeface="Calibri"/>
            </a:endParaRPr>
          </a:p>
          <a:p>
            <a:pPr marL="38100" marR="17780">
              <a:lnSpc>
                <a:spcPct val="11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 </a:t>
            </a:r>
            <a:r>
              <a:rPr dirty="0" sz="1100">
                <a:latin typeface="Calibri"/>
                <a:cs typeface="Calibri"/>
              </a:rPr>
              <a:t>seen </a:t>
            </a:r>
            <a:r>
              <a:rPr dirty="0" sz="1100" spc="-5">
                <a:latin typeface="Calibri"/>
                <a:cs typeface="Calibri"/>
              </a:rPr>
              <a:t>how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derivatives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5">
                <a:latin typeface="Calibri"/>
                <a:cs typeface="Calibri"/>
              </a:rPr>
              <a:t> more complicated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situations,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 about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higher</a:t>
            </a:r>
            <a:r>
              <a:rPr dirty="0" sz="1100">
                <a:latin typeface="Calibri"/>
                <a:cs typeface="Calibri"/>
              </a:rPr>
              <a:t> order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derivatives?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those?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It’s probably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easiest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how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deal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2319479" y="7617586"/>
            <a:ext cx="252729" cy="0"/>
          </a:xfrm>
          <a:custGeom>
            <a:avLst/>
            <a:gdLst/>
            <a:ahLst/>
            <a:cxnLst/>
            <a:rect l="l" t="t" r="r" b="b"/>
            <a:pathLst>
              <a:path w="252730" h="0">
                <a:moveTo>
                  <a:pt x="0" y="0"/>
                </a:moveTo>
                <a:lnTo>
                  <a:pt x="252128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 txBox="1"/>
          <p:nvPr/>
        </p:nvSpPr>
        <p:spPr>
          <a:xfrm>
            <a:off x="2301134" y="7394540"/>
            <a:ext cx="26860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 spc="25">
                <a:latin typeface="Symbol"/>
                <a:cs typeface="Symbol"/>
              </a:rPr>
              <a:t></a:t>
            </a:r>
            <a:r>
              <a:rPr dirty="0" baseline="43650" sz="1050" spc="37">
                <a:latin typeface="Times New Roman"/>
                <a:cs typeface="Times New Roman"/>
              </a:rPr>
              <a:t>2</a:t>
            </a:r>
            <a:r>
              <a:rPr dirty="0" baseline="43650" sz="1050" spc="89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f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960627" y="7481899"/>
            <a:ext cx="1625600" cy="21844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0"/>
              </a:spcBef>
            </a:pPr>
            <a:r>
              <a:rPr dirty="0" sz="1200" b="1" i="1">
                <a:latin typeface="Times New Roman"/>
                <a:cs typeface="Times New Roman"/>
              </a:rPr>
              <a:t>Exa</a:t>
            </a:r>
            <a:r>
              <a:rPr dirty="0" sz="1200" spc="10" b="1" i="1">
                <a:latin typeface="Times New Roman"/>
                <a:cs typeface="Times New Roman"/>
              </a:rPr>
              <a:t>m</a:t>
            </a:r>
            <a:r>
              <a:rPr dirty="0" sz="1200" spc="-15" b="1" i="1">
                <a:latin typeface="Times New Roman"/>
                <a:cs typeface="Times New Roman"/>
              </a:rPr>
              <a:t>p</a:t>
            </a:r>
            <a:r>
              <a:rPr dirty="0" sz="1200" b="1" i="1">
                <a:latin typeface="Times New Roman"/>
                <a:cs typeface="Times New Roman"/>
              </a:rPr>
              <a:t>le</a:t>
            </a:r>
            <a:r>
              <a:rPr dirty="0" sz="1200" spc="-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5 </a:t>
            </a:r>
            <a:r>
              <a:rPr dirty="0" sz="1200" spc="20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C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 spc="5">
                <a:latin typeface="Calibri"/>
                <a:cs typeface="Calibri"/>
              </a:rPr>
              <a:t>m</a:t>
            </a:r>
            <a:r>
              <a:rPr dirty="0" sz="1100" spc="-5">
                <a:latin typeface="Calibri"/>
                <a:cs typeface="Calibri"/>
              </a:rPr>
              <a:t>pu</a:t>
            </a:r>
            <a:r>
              <a:rPr dirty="0" sz="1100">
                <a:latin typeface="Calibri"/>
                <a:cs typeface="Calibri"/>
              </a:rPr>
              <a:t>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baseline="-43981" sz="1800" spc="-37">
                <a:latin typeface="Symbol"/>
                <a:cs typeface="Symbol"/>
              </a:rPr>
              <a:t></a:t>
            </a:r>
            <a:r>
              <a:rPr dirty="0" baseline="-42222" sz="1875" spc="-52">
                <a:latin typeface="Symbol"/>
                <a:cs typeface="Symbol"/>
              </a:rPr>
              <a:t></a:t>
            </a:r>
            <a:r>
              <a:rPr dirty="0" baseline="-42222" sz="1875" spc="-187">
                <a:latin typeface="Times New Roman"/>
                <a:cs typeface="Times New Roman"/>
              </a:rPr>
              <a:t> </a:t>
            </a:r>
            <a:r>
              <a:rPr dirty="0" baseline="-31746" sz="1050" spc="-15">
                <a:latin typeface="Times New Roman"/>
                <a:cs typeface="Times New Roman"/>
              </a:rPr>
              <a:t>2</a:t>
            </a:r>
            <a:endParaRPr baseline="-31746" sz="105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639531" y="7450367"/>
            <a:ext cx="2497455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baseline="5050" sz="1650" spc="-7">
                <a:latin typeface="Calibri"/>
                <a:cs typeface="Calibri"/>
              </a:rPr>
              <a:t>f</a:t>
            </a:r>
            <a:r>
              <a:rPr dirty="0" baseline="5050" sz="1650" spc="7">
                <a:latin typeface="Calibri"/>
                <a:cs typeface="Calibri"/>
              </a:rPr>
              <a:t>o</a:t>
            </a:r>
            <a:r>
              <a:rPr dirty="0" baseline="5050" sz="1650">
                <a:latin typeface="Calibri"/>
                <a:cs typeface="Calibri"/>
              </a:rPr>
              <a:t>r</a:t>
            </a:r>
            <a:r>
              <a:rPr dirty="0" baseline="5050" sz="1650">
                <a:latin typeface="Calibri"/>
                <a:cs typeface="Calibri"/>
              </a:rPr>
              <a:t>  </a:t>
            </a:r>
            <a:r>
              <a:rPr dirty="0" baseline="5050" sz="1650" spc="-150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</a:t>
            </a:r>
            <a:r>
              <a:rPr dirty="0" baseline="5050" sz="1650">
                <a:latin typeface="Calibri"/>
                <a:cs typeface="Calibri"/>
              </a:rPr>
              <a:t>f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82">
                <a:latin typeface="Times New Roman"/>
                <a:cs typeface="Times New Roman"/>
              </a:rPr>
              <a:t>s</a:t>
            </a:r>
            <a:r>
              <a:rPr dirty="0" baseline="4444" sz="1875" spc="-37">
                <a:latin typeface="Symbol"/>
                <a:cs typeface="Symbol"/>
              </a:rPr>
              <a:t></a:t>
            </a:r>
            <a:r>
              <a:rPr dirty="0" baseline="4444" sz="1875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</a:t>
            </a:r>
            <a:r>
              <a:rPr dirty="0" baseline="5050" sz="1650">
                <a:latin typeface="Calibri"/>
                <a:cs typeface="Calibri"/>
              </a:rPr>
              <a:t>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67">
                <a:latin typeface="Calibri"/>
                <a:cs typeface="Calibri"/>
              </a:rPr>
              <a:t> </a:t>
            </a:r>
            <a:r>
              <a:rPr dirty="0" baseline="2415" sz="1725" spc="22" i="1">
                <a:latin typeface="Times New Roman"/>
                <a:cs typeface="Times New Roman"/>
              </a:rPr>
              <a:t>y</a:t>
            </a:r>
            <a:r>
              <a:rPr dirty="0" baseline="2415" sz="1725" spc="30" i="1">
                <a:latin typeface="Times New Roman"/>
                <a:cs typeface="Times New Roman"/>
              </a:rPr>
              <a:t> </a:t>
            </a:r>
            <a:r>
              <a:rPr dirty="0" baseline="2415" sz="1725" spc="30">
                <a:latin typeface="Symbol"/>
                <a:cs typeface="Symbol"/>
              </a:rPr>
              <a:t></a:t>
            </a:r>
            <a:r>
              <a:rPr dirty="0" baseline="2415" sz="1725" spc="-15">
                <a:latin typeface="Times New Roman"/>
                <a:cs typeface="Times New Roman"/>
              </a:rPr>
              <a:t> </a:t>
            </a:r>
            <a:r>
              <a:rPr dirty="0" baseline="2415" sz="1725" spc="22" i="1">
                <a:latin typeface="Times New Roman"/>
                <a:cs typeface="Times New Roman"/>
              </a:rPr>
              <a:t>r</a:t>
            </a:r>
            <a:r>
              <a:rPr dirty="0" baseline="2415" sz="1725" spc="-150" i="1">
                <a:latin typeface="Times New Roman"/>
                <a:cs typeface="Times New Roman"/>
              </a:rPr>
              <a:t> </a:t>
            </a:r>
            <a:r>
              <a:rPr dirty="0" baseline="2415" sz="1725" spc="15">
                <a:latin typeface="Times New Roman"/>
                <a:cs typeface="Times New Roman"/>
              </a:rPr>
              <a:t>si</a:t>
            </a:r>
            <a:r>
              <a:rPr dirty="0" baseline="2415" sz="1725" spc="165">
                <a:latin typeface="Times New Roman"/>
                <a:cs typeface="Times New Roman"/>
              </a:rPr>
              <a:t>n</a:t>
            </a:r>
            <a:r>
              <a:rPr dirty="0" baseline="2222" sz="1875" spc="-44">
                <a:latin typeface="Symbol"/>
                <a:cs typeface="Symbol"/>
              </a:rPr>
              <a:t></a:t>
            </a:r>
            <a:r>
              <a:rPr dirty="0" baseline="2222" sz="1875" spc="3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986009" y="7771062"/>
            <a:ext cx="5768975" cy="76200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29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R="5080">
              <a:lnSpc>
                <a:spcPct val="1095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before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even</a:t>
            </a:r>
            <a:r>
              <a:rPr dirty="0" sz="1100" spc="-5">
                <a:latin typeface="Calibri"/>
                <a:cs typeface="Calibri"/>
              </a:rPr>
              <a:t> think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second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situation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falls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>
                <a:latin typeface="Calibri"/>
                <a:cs typeface="Calibri"/>
              </a:rPr>
              <a:t> don’t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new </a:t>
            </a:r>
            <a:r>
              <a:rPr dirty="0" sz="1100">
                <a:latin typeface="Calibri"/>
                <a:cs typeface="Calibri"/>
              </a:rPr>
              <a:t> tree </a:t>
            </a:r>
            <a:r>
              <a:rPr dirty="0" sz="1100" spc="-5">
                <a:latin typeface="Calibri"/>
                <a:cs typeface="Calibri"/>
              </a:rPr>
              <a:t>diagram.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914400" y="7382255"/>
            <a:ext cx="5943600" cy="1167765"/>
          </a:xfrm>
          <a:custGeom>
            <a:avLst/>
            <a:gdLst/>
            <a:ahLst/>
            <a:cxnLst/>
            <a:rect l="l" t="t" r="r" b="b"/>
            <a:pathLst>
              <a:path w="5943600" h="1167765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1161288"/>
                </a:lnTo>
                <a:lnTo>
                  <a:pt x="6096" y="1161288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1161288"/>
                </a:lnTo>
                <a:lnTo>
                  <a:pt x="0" y="1167384"/>
                </a:lnTo>
                <a:lnTo>
                  <a:pt x="6096" y="1167384"/>
                </a:lnTo>
                <a:lnTo>
                  <a:pt x="5937504" y="1167384"/>
                </a:lnTo>
                <a:lnTo>
                  <a:pt x="5943600" y="1167384"/>
                </a:lnTo>
                <a:lnTo>
                  <a:pt x="5943600" y="1161288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5" name="object 35"/>
          <p:cNvGrpSpPr/>
          <p:nvPr/>
        </p:nvGrpSpPr>
        <p:grpSpPr>
          <a:xfrm>
            <a:off x="2371724" y="977900"/>
            <a:ext cx="3028950" cy="3798570"/>
            <a:chOff x="2371724" y="977900"/>
            <a:chExt cx="3028950" cy="3798570"/>
          </a:xfrm>
        </p:grpSpPr>
        <p:pic>
          <p:nvPicPr>
            <p:cNvPr id="36" name="object 3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76596" y="977900"/>
              <a:ext cx="1209674" cy="828674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71724" y="3899826"/>
              <a:ext cx="3028946" cy="87629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366625" y="6820828"/>
            <a:ext cx="101656" cy="187595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786149" y="6627219"/>
            <a:ext cx="3756660" cy="386080"/>
            <a:chOff x="2786149" y="6627219"/>
            <a:chExt cx="3756660" cy="386080"/>
          </a:xfrm>
        </p:grpSpPr>
        <p:sp>
          <p:nvSpPr>
            <p:cNvPr id="4" name="object 4"/>
            <p:cNvSpPr/>
            <p:nvPr/>
          </p:nvSpPr>
          <p:spPr>
            <a:xfrm>
              <a:off x="3011291" y="6805380"/>
              <a:ext cx="130175" cy="207645"/>
            </a:xfrm>
            <a:custGeom>
              <a:avLst/>
              <a:gdLst/>
              <a:ahLst/>
              <a:cxnLst/>
              <a:rect l="l" t="t" r="r" b="b"/>
              <a:pathLst>
                <a:path w="130175" h="207645">
                  <a:moveTo>
                    <a:pt x="94751" y="0"/>
                  </a:moveTo>
                  <a:lnTo>
                    <a:pt x="35131" y="0"/>
                  </a:lnTo>
                  <a:lnTo>
                    <a:pt x="11707" y="35585"/>
                  </a:lnTo>
                  <a:lnTo>
                    <a:pt x="-3" y="79902"/>
                  </a:lnTo>
                  <a:lnTo>
                    <a:pt x="-3" y="127129"/>
                  </a:lnTo>
                  <a:lnTo>
                    <a:pt x="11707" y="171446"/>
                  </a:lnTo>
                  <a:lnTo>
                    <a:pt x="35131" y="207031"/>
                  </a:lnTo>
                  <a:lnTo>
                    <a:pt x="94751" y="207031"/>
                  </a:lnTo>
                  <a:lnTo>
                    <a:pt x="118173" y="171446"/>
                  </a:lnTo>
                  <a:lnTo>
                    <a:pt x="129884" y="127129"/>
                  </a:lnTo>
                  <a:lnTo>
                    <a:pt x="129884" y="79902"/>
                  </a:lnTo>
                  <a:lnTo>
                    <a:pt x="118173" y="35585"/>
                  </a:lnTo>
                  <a:lnTo>
                    <a:pt x="94751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2892943" y="6808180"/>
              <a:ext cx="151765" cy="191135"/>
            </a:xfrm>
            <a:custGeom>
              <a:avLst/>
              <a:gdLst/>
              <a:ahLst/>
              <a:cxnLst/>
              <a:rect l="l" t="t" r="r" b="b"/>
              <a:pathLst>
                <a:path w="151764" h="191134">
                  <a:moveTo>
                    <a:pt x="117845" y="0"/>
                  </a:moveTo>
                  <a:lnTo>
                    <a:pt x="33705" y="0"/>
                  </a:lnTo>
                  <a:lnTo>
                    <a:pt x="8423" y="42436"/>
                  </a:lnTo>
                  <a:lnTo>
                    <a:pt x="-3" y="95343"/>
                  </a:lnTo>
                  <a:lnTo>
                    <a:pt x="8423" y="148251"/>
                  </a:lnTo>
                  <a:lnTo>
                    <a:pt x="33705" y="190686"/>
                  </a:lnTo>
                  <a:lnTo>
                    <a:pt x="117845" y="190686"/>
                  </a:lnTo>
                  <a:lnTo>
                    <a:pt x="143126" y="148251"/>
                  </a:lnTo>
                  <a:lnTo>
                    <a:pt x="151554" y="95343"/>
                  </a:lnTo>
                  <a:lnTo>
                    <a:pt x="143126" y="42436"/>
                  </a:lnTo>
                  <a:lnTo>
                    <a:pt x="117845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2786149" y="6805380"/>
              <a:ext cx="138430" cy="207645"/>
            </a:xfrm>
            <a:custGeom>
              <a:avLst/>
              <a:gdLst/>
              <a:ahLst/>
              <a:cxnLst/>
              <a:rect l="l" t="t" r="r" b="b"/>
              <a:pathLst>
                <a:path w="138430" h="207645">
                  <a:moveTo>
                    <a:pt x="103180" y="0"/>
                  </a:moveTo>
                  <a:lnTo>
                    <a:pt x="35131" y="0"/>
                  </a:lnTo>
                  <a:lnTo>
                    <a:pt x="11708" y="35585"/>
                  </a:lnTo>
                  <a:lnTo>
                    <a:pt x="-3" y="79902"/>
                  </a:lnTo>
                  <a:lnTo>
                    <a:pt x="-3" y="127129"/>
                  </a:lnTo>
                  <a:lnTo>
                    <a:pt x="11708" y="171446"/>
                  </a:lnTo>
                  <a:lnTo>
                    <a:pt x="35131" y="207031"/>
                  </a:lnTo>
                  <a:lnTo>
                    <a:pt x="103180" y="207031"/>
                  </a:lnTo>
                  <a:lnTo>
                    <a:pt x="126603" y="171446"/>
                  </a:lnTo>
                  <a:lnTo>
                    <a:pt x="138314" y="127129"/>
                  </a:lnTo>
                  <a:lnTo>
                    <a:pt x="138314" y="79902"/>
                  </a:lnTo>
                  <a:lnTo>
                    <a:pt x="126603" y="35585"/>
                  </a:lnTo>
                  <a:lnTo>
                    <a:pt x="103180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3127631" y="6627219"/>
              <a:ext cx="3415029" cy="187960"/>
            </a:xfrm>
            <a:custGeom>
              <a:avLst/>
              <a:gdLst/>
              <a:ahLst/>
              <a:cxnLst/>
              <a:rect l="l" t="t" r="r" b="b"/>
              <a:pathLst>
                <a:path w="3415029" h="187959">
                  <a:moveTo>
                    <a:pt x="3381782" y="1"/>
                  </a:moveTo>
                  <a:lnTo>
                    <a:pt x="33158" y="1"/>
                  </a:lnTo>
                  <a:lnTo>
                    <a:pt x="8286" y="41749"/>
                  </a:lnTo>
                  <a:lnTo>
                    <a:pt x="-4" y="93799"/>
                  </a:lnTo>
                  <a:lnTo>
                    <a:pt x="8286" y="145849"/>
                  </a:lnTo>
                  <a:lnTo>
                    <a:pt x="33158" y="187597"/>
                  </a:lnTo>
                  <a:lnTo>
                    <a:pt x="3381782" y="187597"/>
                  </a:lnTo>
                  <a:lnTo>
                    <a:pt x="3406654" y="145849"/>
                  </a:lnTo>
                  <a:lnTo>
                    <a:pt x="3414944" y="93799"/>
                  </a:lnTo>
                  <a:lnTo>
                    <a:pt x="3406654" y="41749"/>
                  </a:lnTo>
                  <a:lnTo>
                    <a:pt x="3381782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4054359" y="6811050"/>
              <a:ext cx="363855" cy="202565"/>
            </a:xfrm>
            <a:custGeom>
              <a:avLst/>
              <a:gdLst/>
              <a:ahLst/>
              <a:cxnLst/>
              <a:rect l="l" t="t" r="r" b="b"/>
              <a:pathLst>
                <a:path w="363854" h="202565">
                  <a:moveTo>
                    <a:pt x="34286" y="0"/>
                  </a:moveTo>
                  <a:lnTo>
                    <a:pt x="11425" y="34733"/>
                  </a:lnTo>
                  <a:lnTo>
                    <a:pt x="-5" y="77987"/>
                  </a:lnTo>
                  <a:lnTo>
                    <a:pt x="-5" y="124083"/>
                  </a:lnTo>
                  <a:lnTo>
                    <a:pt x="11425" y="167338"/>
                  </a:lnTo>
                  <a:lnTo>
                    <a:pt x="34286" y="202071"/>
                  </a:lnTo>
                  <a:lnTo>
                    <a:pt x="291766" y="189016"/>
                  </a:lnTo>
                  <a:lnTo>
                    <a:pt x="323202" y="164437"/>
                  </a:lnTo>
                  <a:lnTo>
                    <a:pt x="346854" y="128603"/>
                  </a:lnTo>
                  <a:lnTo>
                    <a:pt x="360982" y="86683"/>
                  </a:lnTo>
                  <a:lnTo>
                    <a:pt x="363843" y="43843"/>
                  </a:lnTo>
                  <a:lnTo>
                    <a:pt x="353697" y="5250"/>
                  </a:lnTo>
                  <a:lnTo>
                    <a:pt x="34286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3097014" y="6802733"/>
              <a:ext cx="388620" cy="210185"/>
            </a:xfrm>
            <a:custGeom>
              <a:avLst/>
              <a:gdLst/>
              <a:ahLst/>
              <a:cxnLst/>
              <a:rect l="l" t="t" r="r" b="b"/>
              <a:pathLst>
                <a:path w="388620" h="210184">
                  <a:moveTo>
                    <a:pt x="35579" y="0"/>
                  </a:moveTo>
                  <a:lnTo>
                    <a:pt x="11857" y="36040"/>
                  </a:lnTo>
                  <a:lnTo>
                    <a:pt x="-3" y="80924"/>
                  </a:lnTo>
                  <a:lnTo>
                    <a:pt x="-3" y="128755"/>
                  </a:lnTo>
                  <a:lnTo>
                    <a:pt x="11857" y="173638"/>
                  </a:lnTo>
                  <a:lnTo>
                    <a:pt x="35579" y="209678"/>
                  </a:lnTo>
                  <a:lnTo>
                    <a:pt x="314927" y="196133"/>
                  </a:lnTo>
                  <a:lnTo>
                    <a:pt x="347257" y="170438"/>
                  </a:lnTo>
                  <a:lnTo>
                    <a:pt x="371439" y="133160"/>
                  </a:lnTo>
                  <a:lnTo>
                    <a:pt x="385715" y="89661"/>
                  </a:lnTo>
                  <a:lnTo>
                    <a:pt x="388324" y="45303"/>
                  </a:lnTo>
                  <a:lnTo>
                    <a:pt x="377507" y="5447"/>
                  </a:lnTo>
                  <a:lnTo>
                    <a:pt x="35579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0" name="object 10"/>
          <p:cNvGrpSpPr/>
          <p:nvPr/>
        </p:nvGrpSpPr>
        <p:grpSpPr>
          <a:xfrm>
            <a:off x="3465905" y="6813599"/>
            <a:ext cx="633095" cy="200025"/>
            <a:chOff x="3465905" y="6813599"/>
            <a:chExt cx="633095" cy="200025"/>
          </a:xfrm>
        </p:grpSpPr>
        <p:sp>
          <p:nvSpPr>
            <p:cNvPr id="11" name="object 11"/>
            <p:cNvSpPr/>
            <p:nvPr/>
          </p:nvSpPr>
          <p:spPr>
            <a:xfrm>
              <a:off x="3971852" y="6813599"/>
              <a:ext cx="127000" cy="200025"/>
            </a:xfrm>
            <a:custGeom>
              <a:avLst/>
              <a:gdLst/>
              <a:ahLst/>
              <a:cxnLst/>
              <a:rect l="l" t="t" r="r" b="b"/>
              <a:pathLst>
                <a:path w="127000" h="200025">
                  <a:moveTo>
                    <a:pt x="92853" y="0"/>
                  </a:moveTo>
                  <a:lnTo>
                    <a:pt x="33853" y="0"/>
                  </a:lnTo>
                  <a:lnTo>
                    <a:pt x="11280" y="34294"/>
                  </a:lnTo>
                  <a:lnTo>
                    <a:pt x="-5" y="77003"/>
                  </a:lnTo>
                  <a:lnTo>
                    <a:pt x="-5" y="122517"/>
                  </a:lnTo>
                  <a:lnTo>
                    <a:pt x="11280" y="165226"/>
                  </a:lnTo>
                  <a:lnTo>
                    <a:pt x="33853" y="199520"/>
                  </a:lnTo>
                  <a:lnTo>
                    <a:pt x="92853" y="199520"/>
                  </a:lnTo>
                  <a:lnTo>
                    <a:pt x="115426" y="165226"/>
                  </a:lnTo>
                  <a:lnTo>
                    <a:pt x="126713" y="122517"/>
                  </a:lnTo>
                  <a:lnTo>
                    <a:pt x="126713" y="77003"/>
                  </a:lnTo>
                  <a:lnTo>
                    <a:pt x="115426" y="34294"/>
                  </a:lnTo>
                  <a:lnTo>
                    <a:pt x="92853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3854735" y="6816299"/>
              <a:ext cx="148590" cy="184150"/>
            </a:xfrm>
            <a:custGeom>
              <a:avLst/>
              <a:gdLst/>
              <a:ahLst/>
              <a:cxnLst/>
              <a:rect l="l" t="t" r="r" b="b"/>
              <a:pathLst>
                <a:path w="148589" h="184150">
                  <a:moveTo>
                    <a:pt x="115745" y="0"/>
                  </a:moveTo>
                  <a:lnTo>
                    <a:pt x="32480" y="0"/>
                  </a:lnTo>
                  <a:lnTo>
                    <a:pt x="8116" y="40895"/>
                  </a:lnTo>
                  <a:lnTo>
                    <a:pt x="-5" y="91883"/>
                  </a:lnTo>
                  <a:lnTo>
                    <a:pt x="8116" y="142871"/>
                  </a:lnTo>
                  <a:lnTo>
                    <a:pt x="32480" y="183767"/>
                  </a:lnTo>
                  <a:lnTo>
                    <a:pt x="115745" y="183767"/>
                  </a:lnTo>
                  <a:lnTo>
                    <a:pt x="140109" y="142871"/>
                  </a:lnTo>
                  <a:lnTo>
                    <a:pt x="148231" y="91883"/>
                  </a:lnTo>
                  <a:lnTo>
                    <a:pt x="140109" y="40895"/>
                  </a:lnTo>
                  <a:lnTo>
                    <a:pt x="115745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3465905" y="6813599"/>
              <a:ext cx="415925" cy="200025"/>
            </a:xfrm>
            <a:custGeom>
              <a:avLst/>
              <a:gdLst/>
              <a:ahLst/>
              <a:cxnLst/>
              <a:rect l="l" t="t" r="r" b="b"/>
              <a:pathLst>
                <a:path w="415925" h="200025">
                  <a:moveTo>
                    <a:pt x="382008" y="0"/>
                  </a:moveTo>
                  <a:lnTo>
                    <a:pt x="33157" y="7229"/>
                  </a:lnTo>
                  <a:lnTo>
                    <a:pt x="8285" y="48977"/>
                  </a:lnTo>
                  <a:lnTo>
                    <a:pt x="-4" y="101026"/>
                  </a:lnTo>
                  <a:lnTo>
                    <a:pt x="8285" y="153076"/>
                  </a:lnTo>
                  <a:lnTo>
                    <a:pt x="33157" y="194824"/>
                  </a:lnTo>
                  <a:lnTo>
                    <a:pt x="382008" y="199520"/>
                  </a:lnTo>
                  <a:lnTo>
                    <a:pt x="404580" y="165226"/>
                  </a:lnTo>
                  <a:lnTo>
                    <a:pt x="415867" y="122517"/>
                  </a:lnTo>
                  <a:lnTo>
                    <a:pt x="415867" y="77003"/>
                  </a:lnTo>
                  <a:lnTo>
                    <a:pt x="404580" y="34294"/>
                  </a:lnTo>
                  <a:lnTo>
                    <a:pt x="382008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4" name="object 14"/>
          <p:cNvSpPr/>
          <p:nvPr/>
        </p:nvSpPr>
        <p:spPr>
          <a:xfrm>
            <a:off x="1713304" y="6820828"/>
            <a:ext cx="1079500" cy="187960"/>
          </a:xfrm>
          <a:custGeom>
            <a:avLst/>
            <a:gdLst/>
            <a:ahLst/>
            <a:cxnLst/>
            <a:rect l="l" t="t" r="r" b="b"/>
            <a:pathLst>
              <a:path w="1079500" h="187959">
                <a:moveTo>
                  <a:pt x="1046254" y="0"/>
                </a:moveTo>
                <a:lnTo>
                  <a:pt x="33160" y="0"/>
                </a:lnTo>
                <a:lnTo>
                  <a:pt x="8289" y="41748"/>
                </a:lnTo>
                <a:lnTo>
                  <a:pt x="-1" y="93798"/>
                </a:lnTo>
                <a:lnTo>
                  <a:pt x="8289" y="145848"/>
                </a:lnTo>
                <a:lnTo>
                  <a:pt x="33160" y="187595"/>
                </a:lnTo>
                <a:lnTo>
                  <a:pt x="1046254" y="187595"/>
                </a:lnTo>
                <a:lnTo>
                  <a:pt x="1071126" y="145848"/>
                </a:lnTo>
                <a:lnTo>
                  <a:pt x="1079417" y="93798"/>
                </a:lnTo>
                <a:lnTo>
                  <a:pt x="1071126" y="41748"/>
                </a:lnTo>
                <a:lnTo>
                  <a:pt x="1046254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5" name="object 1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78501" y="6808180"/>
            <a:ext cx="159777" cy="190686"/>
          </a:xfrm>
          <a:prstGeom prst="rect">
            <a:avLst/>
          </a:prstGeom>
        </p:spPr>
      </p:pic>
      <p:sp>
        <p:nvSpPr>
          <p:cNvPr id="16" name="object 16"/>
          <p:cNvSpPr/>
          <p:nvPr/>
        </p:nvSpPr>
        <p:spPr>
          <a:xfrm>
            <a:off x="952865" y="6820706"/>
            <a:ext cx="640080" cy="187960"/>
          </a:xfrm>
          <a:custGeom>
            <a:avLst/>
            <a:gdLst/>
            <a:ahLst/>
            <a:cxnLst/>
            <a:rect l="l" t="t" r="r" b="b"/>
            <a:pathLst>
              <a:path w="640080" h="187959">
                <a:moveTo>
                  <a:pt x="606864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8"/>
                </a:lnTo>
                <a:lnTo>
                  <a:pt x="33162" y="187596"/>
                </a:lnTo>
                <a:lnTo>
                  <a:pt x="606864" y="187596"/>
                </a:lnTo>
                <a:lnTo>
                  <a:pt x="631736" y="145848"/>
                </a:lnTo>
                <a:lnTo>
                  <a:pt x="640026" y="93798"/>
                </a:lnTo>
                <a:lnTo>
                  <a:pt x="631736" y="41748"/>
                </a:lnTo>
                <a:lnTo>
                  <a:pt x="606864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2750994" y="1125459"/>
            <a:ext cx="186690" cy="0"/>
          </a:xfrm>
          <a:custGeom>
            <a:avLst/>
            <a:gdLst/>
            <a:ahLst/>
            <a:cxnLst/>
            <a:rect l="l" t="t" r="r" b="b"/>
            <a:pathLst>
              <a:path w="186689" h="0">
                <a:moveTo>
                  <a:pt x="0" y="0"/>
                </a:moveTo>
                <a:lnTo>
                  <a:pt x="186089" y="0"/>
                </a:lnTo>
              </a:path>
            </a:pathLst>
          </a:custGeom>
          <a:ln w="756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8" name="object 18"/>
          <p:cNvGrpSpPr/>
          <p:nvPr/>
        </p:nvGrpSpPr>
        <p:grpSpPr>
          <a:xfrm>
            <a:off x="3099316" y="1121674"/>
            <a:ext cx="379730" cy="7620"/>
            <a:chOff x="3099316" y="1121674"/>
            <a:chExt cx="379730" cy="7620"/>
          </a:xfrm>
        </p:grpSpPr>
        <p:sp>
          <p:nvSpPr>
            <p:cNvPr id="19" name="object 19"/>
            <p:cNvSpPr/>
            <p:nvPr/>
          </p:nvSpPr>
          <p:spPr>
            <a:xfrm>
              <a:off x="3099316" y="1125459"/>
              <a:ext cx="165100" cy="0"/>
            </a:xfrm>
            <a:custGeom>
              <a:avLst/>
              <a:gdLst/>
              <a:ahLst/>
              <a:cxnLst/>
              <a:rect l="l" t="t" r="r" b="b"/>
              <a:pathLst>
                <a:path w="165100" h="0">
                  <a:moveTo>
                    <a:pt x="0" y="0"/>
                  </a:moveTo>
                  <a:lnTo>
                    <a:pt x="164618" y="0"/>
                  </a:lnTo>
                </a:path>
              </a:pathLst>
            </a:custGeom>
            <a:ln w="75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3292563" y="1125459"/>
              <a:ext cx="186690" cy="0"/>
            </a:xfrm>
            <a:custGeom>
              <a:avLst/>
              <a:gdLst/>
              <a:ahLst/>
              <a:cxnLst/>
              <a:rect l="l" t="t" r="r" b="b"/>
              <a:pathLst>
                <a:path w="186689" h="0">
                  <a:moveTo>
                    <a:pt x="0" y="0"/>
                  </a:moveTo>
                  <a:lnTo>
                    <a:pt x="186089" y="0"/>
                  </a:lnTo>
                </a:path>
              </a:pathLst>
            </a:custGeom>
            <a:ln w="75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1" name="object 21"/>
          <p:cNvGrpSpPr/>
          <p:nvPr/>
        </p:nvGrpSpPr>
        <p:grpSpPr>
          <a:xfrm>
            <a:off x="3624184" y="1121674"/>
            <a:ext cx="379730" cy="7620"/>
            <a:chOff x="3624184" y="1121674"/>
            <a:chExt cx="379730" cy="7620"/>
          </a:xfrm>
        </p:grpSpPr>
        <p:sp>
          <p:nvSpPr>
            <p:cNvPr id="22" name="object 22"/>
            <p:cNvSpPr/>
            <p:nvPr/>
          </p:nvSpPr>
          <p:spPr>
            <a:xfrm>
              <a:off x="3624184" y="1125459"/>
              <a:ext cx="165100" cy="0"/>
            </a:xfrm>
            <a:custGeom>
              <a:avLst/>
              <a:gdLst/>
              <a:ahLst/>
              <a:cxnLst/>
              <a:rect l="l" t="t" r="r" b="b"/>
              <a:pathLst>
                <a:path w="165100" h="0">
                  <a:moveTo>
                    <a:pt x="0" y="0"/>
                  </a:moveTo>
                  <a:lnTo>
                    <a:pt x="164618" y="0"/>
                  </a:lnTo>
                </a:path>
              </a:pathLst>
            </a:custGeom>
            <a:ln w="75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3817431" y="1125459"/>
              <a:ext cx="186690" cy="0"/>
            </a:xfrm>
            <a:custGeom>
              <a:avLst/>
              <a:gdLst/>
              <a:ahLst/>
              <a:cxnLst/>
              <a:rect l="l" t="t" r="r" b="b"/>
              <a:pathLst>
                <a:path w="186689" h="0">
                  <a:moveTo>
                    <a:pt x="0" y="0"/>
                  </a:moveTo>
                  <a:lnTo>
                    <a:pt x="186089" y="0"/>
                  </a:lnTo>
                </a:path>
              </a:pathLst>
            </a:custGeom>
            <a:ln w="756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4" name="object 24"/>
          <p:cNvSpPr/>
          <p:nvPr/>
        </p:nvSpPr>
        <p:spPr>
          <a:xfrm>
            <a:off x="3698142" y="1568406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 h="0">
                <a:moveTo>
                  <a:pt x="0" y="0"/>
                </a:moveTo>
                <a:lnTo>
                  <a:pt x="164618" y="0"/>
                </a:lnTo>
              </a:path>
            </a:pathLst>
          </a:custGeom>
          <a:ln w="756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4540317" y="1568406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 h="0">
                <a:moveTo>
                  <a:pt x="0" y="0"/>
                </a:moveTo>
                <a:lnTo>
                  <a:pt x="164618" y="0"/>
                </a:lnTo>
              </a:path>
            </a:pathLst>
          </a:custGeom>
          <a:ln w="756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 txBox="1"/>
          <p:nvPr/>
        </p:nvSpPr>
        <p:spPr>
          <a:xfrm>
            <a:off x="935227" y="878841"/>
            <a:ext cx="3820160" cy="1265555"/>
          </a:xfrm>
          <a:prstGeom prst="rect">
            <a:avLst/>
          </a:prstGeom>
        </p:spPr>
        <p:txBody>
          <a:bodyPr wrap="square" lIns="0" tIns="35560" rIns="0" bIns="0" rtlCol="0" vert="horz">
            <a:spAutoFit/>
          </a:bodyPr>
          <a:lstStyle/>
          <a:p>
            <a:pPr marL="1833245">
              <a:lnSpc>
                <a:spcPct val="100000"/>
              </a:lnSpc>
              <a:spcBef>
                <a:spcPts val="280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409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</a:t>
            </a:r>
            <a:r>
              <a:rPr dirty="0" baseline="-34722" sz="1800" spc="6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40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114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</a:t>
            </a:r>
            <a:r>
              <a:rPr dirty="0" baseline="-34722" sz="1800" spc="-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39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  <a:p>
            <a:pPr marL="1822450">
              <a:lnSpc>
                <a:spcPct val="100000"/>
              </a:lnSpc>
              <a:spcBef>
                <a:spcPts val="210"/>
              </a:spcBef>
              <a:tabLst>
                <a:tab pos="2174240" algn="l"/>
                <a:tab pos="2698115" algn="l"/>
              </a:tabLst>
            </a:pP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50" spc="-20">
                <a:latin typeface="Symbol"/>
                <a:cs typeface="Symbol"/>
              </a:rPr>
              <a:t></a:t>
            </a:r>
            <a:r>
              <a:rPr dirty="0" sz="1250" spc="-20">
                <a:latin typeface="Times New Roman"/>
                <a:cs typeface="Times New Roman"/>
              </a:rPr>
              <a:t>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75" i="1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50" spc="-20">
                <a:latin typeface="Symbol"/>
                <a:cs typeface="Symbol"/>
              </a:rPr>
              <a:t></a:t>
            </a:r>
            <a:r>
              <a:rPr dirty="0" sz="1250" spc="-20">
                <a:latin typeface="Times New Roman"/>
                <a:cs typeface="Times New Roman"/>
              </a:rPr>
              <a:t>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50" spc="-2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  <a:p>
            <a:pPr marL="2042160">
              <a:lnSpc>
                <a:spcPts val="1530"/>
              </a:lnSpc>
              <a:spcBef>
                <a:spcPts val="835"/>
              </a:spcBef>
            </a:pP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52">
                <a:latin typeface="Symbol"/>
                <a:cs typeface="Symbol"/>
              </a:rPr>
              <a:t></a:t>
            </a: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16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</a:t>
            </a:r>
            <a:r>
              <a:rPr dirty="0" baseline="4629" sz="1800">
                <a:latin typeface="Times New Roman"/>
                <a:cs typeface="Times New Roman"/>
              </a:rPr>
              <a:t>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140">
                <a:latin typeface="Symbol"/>
                <a:cs typeface="Symbol"/>
              </a:rPr>
              <a:t></a:t>
            </a:r>
            <a:r>
              <a:rPr dirty="0" baseline="4444" sz="1875" spc="-37">
                <a:latin typeface="Symbol"/>
                <a:cs typeface="Symbol"/>
              </a:rPr>
              <a:t></a:t>
            </a:r>
            <a:r>
              <a:rPr dirty="0" baseline="4444" sz="1875" spc="-13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60">
                <a:latin typeface="Times New Roman"/>
                <a:cs typeface="Times New Roman"/>
              </a:rPr>
              <a:t> </a:t>
            </a:r>
            <a:r>
              <a:rPr dirty="0" baseline="39351" sz="1800" spc="-22">
                <a:latin typeface="Symbol"/>
                <a:cs typeface="Symbol"/>
              </a:rPr>
              <a:t></a:t>
            </a:r>
            <a:r>
              <a:rPr dirty="0" baseline="39351" sz="1800" i="1">
                <a:latin typeface="Times New Roman"/>
                <a:cs typeface="Times New Roman"/>
              </a:rPr>
              <a:t>f</a:t>
            </a:r>
            <a:r>
              <a:rPr dirty="0" baseline="39351" sz="1800" i="1">
                <a:latin typeface="Times New Roman"/>
                <a:cs typeface="Times New Roman"/>
              </a:rPr>
              <a:t> </a:t>
            </a:r>
            <a:r>
              <a:rPr dirty="0" baseline="39351" sz="1800" spc="-5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95">
                <a:latin typeface="Times New Roman"/>
                <a:cs typeface="Times New Roman"/>
              </a:rPr>
              <a:t>s</a:t>
            </a:r>
            <a:r>
              <a:rPr dirty="0" sz="1550" spc="-135">
                <a:latin typeface="Symbol"/>
                <a:cs typeface="Symbol"/>
              </a:rPr>
              <a:t></a:t>
            </a:r>
            <a:r>
              <a:rPr dirty="0" baseline="4444" sz="1875" spc="-37">
                <a:latin typeface="Symbol"/>
                <a:cs typeface="Symbol"/>
              </a:rPr>
              <a:t></a:t>
            </a:r>
            <a:r>
              <a:rPr dirty="0" baseline="4444" sz="1875" spc="-13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60">
                <a:latin typeface="Times New Roman"/>
                <a:cs typeface="Times New Roman"/>
              </a:rPr>
              <a:t> </a:t>
            </a:r>
            <a:r>
              <a:rPr dirty="0" baseline="39351" sz="1800" spc="-22">
                <a:latin typeface="Symbol"/>
                <a:cs typeface="Symbol"/>
              </a:rPr>
              <a:t></a:t>
            </a:r>
            <a:r>
              <a:rPr dirty="0" baseline="39351" sz="1800" i="1">
                <a:latin typeface="Times New Roman"/>
                <a:cs typeface="Times New Roman"/>
              </a:rPr>
              <a:t>f</a:t>
            </a:r>
            <a:endParaRPr baseline="39351" sz="1800">
              <a:latin typeface="Times New Roman"/>
              <a:cs typeface="Times New Roman"/>
            </a:endParaRPr>
          </a:p>
          <a:p>
            <a:pPr algn="r" marR="55880">
              <a:lnSpc>
                <a:spcPts val="1110"/>
              </a:lnSpc>
              <a:tabLst>
                <a:tab pos="840740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40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2179462" y="2384552"/>
            <a:ext cx="255904" cy="0"/>
          </a:xfrm>
          <a:custGeom>
            <a:avLst/>
            <a:gdLst/>
            <a:ahLst/>
            <a:cxnLst/>
            <a:rect l="l" t="t" r="r" b="b"/>
            <a:pathLst>
              <a:path w="255905" h="0">
                <a:moveTo>
                  <a:pt x="0" y="0"/>
                </a:moveTo>
                <a:lnTo>
                  <a:pt x="255344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 txBox="1"/>
          <p:nvPr/>
        </p:nvSpPr>
        <p:spPr>
          <a:xfrm>
            <a:off x="2148512" y="2126187"/>
            <a:ext cx="3171825" cy="36068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ts val="1305"/>
              </a:lnSpc>
              <a:spcBef>
                <a:spcPts val="120"/>
              </a:spcBef>
              <a:tabLst>
                <a:tab pos="1818005" algn="l"/>
                <a:tab pos="2894965" algn="l"/>
              </a:tabLst>
            </a:pPr>
            <a:r>
              <a:rPr dirty="0" baseline="4629" sz="1800" spc="44">
                <a:latin typeface="Symbol"/>
                <a:cs typeface="Symbol"/>
              </a:rPr>
              <a:t></a:t>
            </a:r>
            <a:r>
              <a:rPr dirty="0" baseline="51587" sz="1050" spc="44">
                <a:latin typeface="Times New Roman"/>
                <a:cs typeface="Times New Roman"/>
              </a:rPr>
              <a:t>2</a:t>
            </a:r>
            <a:r>
              <a:rPr dirty="0" baseline="51587" sz="1050" spc="15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509" i="1">
                <a:latin typeface="Times New Roman"/>
                <a:cs typeface="Times New Roman"/>
              </a:rPr>
              <a:t> </a:t>
            </a:r>
            <a:r>
              <a:rPr dirty="0" baseline="-30092" sz="1800">
                <a:latin typeface="Symbol"/>
                <a:cs typeface="Symbol"/>
              </a:rPr>
              <a:t></a:t>
            </a:r>
            <a:r>
              <a:rPr dirty="0" u="sng" baseline="4629" sz="1800" spc="62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4629" sz="18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baseline="4629" sz="1800" spc="48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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u="sng" baseline="4629" sz="1800" spc="-1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u="sng" baseline="4629" sz="1800" spc="-1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</a:t>
            </a:r>
            <a:r>
              <a:rPr dirty="0" baseline="4629" sz="1800" spc="419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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baseline="-30092" sz="1800">
                <a:latin typeface="Symbol"/>
                <a:cs typeface="Symbol"/>
              </a:rPr>
              <a:t></a:t>
            </a:r>
            <a:r>
              <a:rPr dirty="0" u="sng" baseline="4629" sz="1800" spc="6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4629" sz="18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baseline="4629" sz="1800" spc="472">
                <a:latin typeface="Times New Roman"/>
                <a:cs typeface="Times New Roman"/>
              </a:rPr>
              <a:t> </a:t>
            </a:r>
            <a:r>
              <a:rPr dirty="0" baseline="6944" sz="1800">
                <a:latin typeface="Symbol"/>
                <a:cs typeface="Symbol"/>
              </a:rPr>
              <a:t></a:t>
            </a:r>
            <a:r>
              <a:rPr dirty="0" baseline="6944" sz="1800" spc="-209">
                <a:latin typeface="Times New Roman"/>
                <a:cs typeface="Times New Roman"/>
              </a:rPr>
              <a:t> </a:t>
            </a:r>
            <a:r>
              <a:rPr dirty="0" baseline="-30092" sz="1800">
                <a:latin typeface="Symbol"/>
                <a:cs typeface="Symbol"/>
              </a:rPr>
              <a:t></a:t>
            </a:r>
            <a:r>
              <a:rPr dirty="0" baseline="-30092" sz="1800">
                <a:latin typeface="Times New Roman"/>
                <a:cs typeface="Times New Roman"/>
              </a:rPr>
              <a:t>	</a:t>
            </a:r>
            <a:r>
              <a:rPr dirty="0" baseline="-26881" sz="2325" spc="-187">
                <a:latin typeface="Symbol"/>
                <a:cs typeface="Symbol"/>
              </a:rPr>
              <a:t></a:t>
            </a:r>
            <a:r>
              <a:rPr dirty="0" baseline="-26881" sz="2325" spc="690">
                <a:latin typeface="Times New Roman"/>
                <a:cs typeface="Times New Roman"/>
              </a:rPr>
              <a:t> </a:t>
            </a:r>
            <a:r>
              <a:rPr dirty="0" baseline="-26881" sz="2325" spc="-187">
                <a:latin typeface="Symbol"/>
                <a:cs typeface="Symbol"/>
              </a:rPr>
              <a:t></a:t>
            </a:r>
            <a:r>
              <a:rPr dirty="0" baseline="-26881" sz="2325" spc="-247">
                <a:latin typeface="Times New Roman"/>
                <a:cs typeface="Times New Roman"/>
              </a:rPr>
              <a:t> </a:t>
            </a:r>
            <a:r>
              <a:rPr dirty="0" u="sng" baseline="4629" sz="1800" spc="-1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u="sng" baseline="4629" sz="1800" spc="-1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</a:t>
            </a:r>
            <a:r>
              <a:rPr dirty="0" baseline="4629" sz="1800" spc="-15" i="1">
                <a:latin typeface="Times New Roman"/>
                <a:cs typeface="Times New Roman"/>
              </a:rPr>
              <a:t>	</a:t>
            </a:r>
            <a:r>
              <a:rPr dirty="0" u="sng" baseline="4629" sz="1800" spc="-1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u="sng" baseline="4629" sz="1800" spc="-1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</a:t>
            </a:r>
            <a:r>
              <a:rPr dirty="0" baseline="4629" sz="1800" spc="202" i="1">
                <a:latin typeface="Times New Roman"/>
                <a:cs typeface="Times New Roman"/>
              </a:rPr>
              <a:t> </a:t>
            </a:r>
            <a:r>
              <a:rPr dirty="0" baseline="6944" sz="1800">
                <a:latin typeface="Symbol"/>
                <a:cs typeface="Symbol"/>
              </a:rPr>
              <a:t></a:t>
            </a:r>
            <a:endParaRPr baseline="6944" sz="1800">
              <a:latin typeface="Symbol"/>
              <a:cs typeface="Symbol"/>
            </a:endParaRPr>
          </a:p>
          <a:p>
            <a:pPr marL="1534795">
              <a:lnSpc>
                <a:spcPts val="1305"/>
              </a:lnSpc>
              <a:tabLst>
                <a:tab pos="2242185" algn="l"/>
              </a:tabLst>
            </a:pP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17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</a:t>
            </a:r>
            <a:r>
              <a:rPr dirty="0" baseline="4629" sz="1800">
                <a:latin typeface="Times New Roman"/>
                <a:cs typeface="Times New Roman"/>
              </a:rPr>
              <a:t>in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75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</a:t>
            </a:r>
            <a:r>
              <a:rPr dirty="0" baseline="4444" sz="1875">
                <a:latin typeface="Times New Roman"/>
                <a:cs typeface="Times New Roman"/>
              </a:rPr>
              <a:t>	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95">
                <a:latin typeface="Times New Roman"/>
                <a:cs typeface="Times New Roman"/>
              </a:rPr>
              <a:t>s</a:t>
            </a:r>
            <a:r>
              <a:rPr dirty="0" sz="1550" spc="-135">
                <a:latin typeface="Symbol"/>
                <a:cs typeface="Symbol"/>
              </a:rPr>
              <a:t></a:t>
            </a:r>
            <a:r>
              <a:rPr dirty="0" baseline="4444" sz="1875" spc="-44">
                <a:latin typeface="Symbol"/>
                <a:cs typeface="Symbol"/>
              </a:rPr>
              <a:t></a:t>
            </a:r>
            <a:r>
              <a:rPr dirty="0" baseline="4444" sz="1875" spc="-13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125496" y="2368362"/>
            <a:ext cx="3207385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115"/>
              </a:spcBef>
              <a:tabLst>
                <a:tab pos="478155" algn="l"/>
                <a:tab pos="1189990" algn="l"/>
                <a:tab pos="2080260" algn="l"/>
                <a:tab pos="2920365" algn="l"/>
              </a:tabLst>
            </a:pPr>
            <a:r>
              <a:rPr dirty="0" sz="1200" spc="-25">
                <a:latin typeface="Symbol"/>
                <a:cs typeface="Symbol"/>
              </a:rPr>
              <a:t></a:t>
            </a:r>
            <a:r>
              <a:rPr dirty="0" sz="1250" spc="-25">
                <a:latin typeface="Symbol"/>
                <a:cs typeface="Symbol"/>
              </a:rPr>
              <a:t></a:t>
            </a:r>
            <a:r>
              <a:rPr dirty="0" sz="1250" spc="-125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	</a:t>
            </a:r>
            <a:r>
              <a:rPr dirty="0" sz="1200" spc="-25">
                <a:latin typeface="Symbol"/>
                <a:cs typeface="Symbol"/>
              </a:rPr>
              <a:t></a:t>
            </a:r>
            <a:r>
              <a:rPr dirty="0" sz="1250" spc="-25">
                <a:latin typeface="Symbol"/>
                <a:cs typeface="Symbol"/>
              </a:rPr>
              <a:t></a:t>
            </a:r>
            <a:r>
              <a:rPr dirty="0" sz="1250" spc="60">
                <a:latin typeface="Times New Roman"/>
                <a:cs typeface="Times New Roman"/>
              </a:rPr>
              <a:t> </a:t>
            </a:r>
            <a:r>
              <a:rPr dirty="0" baseline="27777" sz="1800">
                <a:latin typeface="Symbol"/>
                <a:cs typeface="Symbol"/>
              </a:rPr>
              <a:t></a:t>
            </a:r>
            <a:r>
              <a:rPr dirty="0" baseline="27777" sz="1800" spc="-97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Symbol"/>
                <a:cs typeface="Symbol"/>
              </a:rPr>
              <a:t></a:t>
            </a:r>
            <a:r>
              <a:rPr dirty="0" sz="1250" spc="-25">
                <a:latin typeface="Symbol"/>
                <a:cs typeface="Symbol"/>
              </a:rPr>
              <a:t></a:t>
            </a:r>
            <a:r>
              <a:rPr dirty="0" sz="1250" spc="65">
                <a:latin typeface="Times New Roman"/>
                <a:cs typeface="Times New Roman"/>
              </a:rPr>
              <a:t> </a:t>
            </a:r>
            <a:r>
              <a:rPr dirty="0" baseline="27777" sz="1800">
                <a:latin typeface="Symbol"/>
                <a:cs typeface="Symbol"/>
              </a:rPr>
              <a:t></a:t>
            </a:r>
            <a:r>
              <a:rPr dirty="0" baseline="27777" sz="1800">
                <a:latin typeface="Times New Roman"/>
                <a:cs typeface="Times New Roman"/>
              </a:rPr>
              <a:t>	</a:t>
            </a:r>
            <a:r>
              <a:rPr dirty="0" sz="1200" spc="-25">
                <a:latin typeface="Symbol"/>
                <a:cs typeface="Symbol"/>
              </a:rPr>
              <a:t></a:t>
            </a:r>
            <a:r>
              <a:rPr dirty="0" sz="1250" spc="-25">
                <a:latin typeface="Symbol"/>
                <a:cs typeface="Symbol"/>
              </a:rPr>
              <a:t></a:t>
            </a:r>
            <a:r>
              <a:rPr dirty="0" sz="1250" spc="55">
                <a:latin typeface="Times New Roman"/>
                <a:cs typeface="Times New Roman"/>
              </a:rPr>
              <a:t> </a:t>
            </a:r>
            <a:r>
              <a:rPr dirty="0" baseline="27777" sz="1800">
                <a:latin typeface="Symbol"/>
                <a:cs typeface="Symbol"/>
              </a:rPr>
              <a:t></a:t>
            </a:r>
            <a:r>
              <a:rPr dirty="0" baseline="27777" sz="1800">
                <a:latin typeface="Times New Roman"/>
                <a:cs typeface="Times New Roman"/>
              </a:rPr>
              <a:t>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-55" i="1">
                <a:latin typeface="Times New Roman"/>
                <a:cs typeface="Times New Roman"/>
              </a:rPr>
              <a:t> </a:t>
            </a:r>
            <a:r>
              <a:rPr dirty="0" baseline="27777" sz="1800">
                <a:latin typeface="Symbol"/>
                <a:cs typeface="Symbol"/>
              </a:rPr>
              <a:t></a:t>
            </a:r>
            <a:endParaRPr baseline="27777" sz="180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791426" y="2394077"/>
            <a:ext cx="37401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02260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503056" y="2409952"/>
            <a:ext cx="17919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720214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6218494" y="2998535"/>
            <a:ext cx="167640" cy="0"/>
          </a:xfrm>
          <a:custGeom>
            <a:avLst/>
            <a:gdLst/>
            <a:ahLst/>
            <a:cxnLst/>
            <a:rect l="l" t="t" r="r" b="b"/>
            <a:pathLst>
              <a:path w="167639" h="0">
                <a:moveTo>
                  <a:pt x="0" y="0"/>
                </a:moveTo>
                <a:lnTo>
                  <a:pt x="167204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1012690" y="3404361"/>
            <a:ext cx="167005" cy="0"/>
          </a:xfrm>
          <a:custGeom>
            <a:avLst/>
            <a:gdLst/>
            <a:ahLst/>
            <a:cxnLst/>
            <a:rect l="l" t="t" r="r" b="b"/>
            <a:pathLst>
              <a:path w="167005" h="0">
                <a:moveTo>
                  <a:pt x="0" y="0"/>
                </a:moveTo>
                <a:lnTo>
                  <a:pt x="166722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 txBox="1"/>
          <p:nvPr/>
        </p:nvSpPr>
        <p:spPr>
          <a:xfrm>
            <a:off x="1007296" y="3181316"/>
            <a:ext cx="1435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947860" y="2777526"/>
            <a:ext cx="5748020" cy="10293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algn="r" marR="343535">
              <a:lnSpc>
                <a:spcPts val="1055"/>
              </a:lnSpc>
              <a:spcBef>
                <a:spcPts val="135"/>
              </a:spcBef>
            </a:pPr>
            <a:r>
              <a:rPr dirty="0" sz="1150" spc="20">
                <a:latin typeface="Symbol"/>
                <a:cs typeface="Symbol"/>
              </a:rPr>
              <a:t></a:t>
            </a:r>
            <a:r>
              <a:rPr dirty="0" sz="1150" spc="20" i="1">
                <a:latin typeface="Times New Roman"/>
                <a:cs typeface="Times New Roman"/>
              </a:rPr>
              <a:t>f</a:t>
            </a:r>
            <a:endParaRPr sz="1150">
              <a:latin typeface="Times New Roman"/>
              <a:cs typeface="Times New Roman"/>
            </a:endParaRPr>
          </a:p>
          <a:p>
            <a:pPr marL="38100">
              <a:lnSpc>
                <a:spcPts val="1055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issue 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correctly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deal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this derivative.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derivatives,</a:t>
            </a:r>
            <a:r>
              <a:rPr dirty="0" sz="1100" spc="300">
                <a:latin typeface="Calibri"/>
                <a:cs typeface="Calibri"/>
              </a:rPr>
              <a:t> </a:t>
            </a:r>
            <a:r>
              <a:rPr dirty="0" baseline="-45893" sz="1725" spc="37">
                <a:latin typeface="Symbol"/>
                <a:cs typeface="Symbol"/>
              </a:rPr>
              <a:t></a:t>
            </a:r>
            <a:r>
              <a:rPr dirty="0" baseline="-45893" sz="1725" spc="37" i="1">
                <a:latin typeface="Times New Roman"/>
                <a:cs typeface="Times New Roman"/>
              </a:rPr>
              <a:t>x</a:t>
            </a:r>
            <a:r>
              <a:rPr dirty="0" baseline="-45893" sz="1725" spc="412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endParaRPr sz="1100">
              <a:latin typeface="Calibri"/>
              <a:cs typeface="Calibri"/>
            </a:endParaRPr>
          </a:p>
          <a:p>
            <a:pPr marL="38100" marR="232410" indent="36195">
              <a:lnSpc>
                <a:spcPct val="180400"/>
              </a:lnSpc>
              <a:spcBef>
                <a:spcPts val="520"/>
              </a:spcBef>
            </a:pPr>
            <a:r>
              <a:rPr dirty="0" baseline="-43981" sz="1800">
                <a:latin typeface="Symbol"/>
                <a:cs typeface="Symbol"/>
              </a:rPr>
              <a:t></a:t>
            </a:r>
            <a:r>
              <a:rPr dirty="0" baseline="-43981" sz="1800" i="1">
                <a:latin typeface="Times New Roman"/>
                <a:cs typeface="Times New Roman"/>
              </a:rPr>
              <a:t>y</a:t>
            </a:r>
            <a:r>
              <a:rPr dirty="0" baseline="-43981" sz="1800" spc="22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turn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r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70">
                <a:latin typeface="Calibri"/>
                <a:cs typeface="Calibri"/>
              </a:rPr>
              <a:t> </a:t>
            </a:r>
            <a:r>
              <a:rPr dirty="0" sz="1250" spc="-45">
                <a:latin typeface="Symbol"/>
                <a:cs typeface="Symbol"/>
              </a:rPr>
              <a:t></a:t>
            </a:r>
            <a:r>
              <a:rPr dirty="0" sz="1250" spc="-2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both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 terms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products.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1527302" y="4046974"/>
            <a:ext cx="255270" cy="0"/>
          </a:xfrm>
          <a:custGeom>
            <a:avLst/>
            <a:gdLst/>
            <a:ahLst/>
            <a:cxnLst/>
            <a:rect l="l" t="t" r="r" b="b"/>
            <a:pathLst>
              <a:path w="255269" h="0">
                <a:moveTo>
                  <a:pt x="0" y="0"/>
                </a:moveTo>
                <a:lnTo>
                  <a:pt x="255190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 txBox="1"/>
          <p:nvPr/>
        </p:nvSpPr>
        <p:spPr>
          <a:xfrm>
            <a:off x="2322241" y="3883866"/>
            <a:ext cx="23241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36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2563543" y="4046974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3380313" y="4046975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 h="0">
                <a:moveTo>
                  <a:pt x="0" y="0"/>
                </a:moveTo>
                <a:lnTo>
                  <a:pt x="185737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3669238" y="4046975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 txBox="1"/>
          <p:nvPr/>
        </p:nvSpPr>
        <p:spPr>
          <a:xfrm>
            <a:off x="3139012" y="3883866"/>
            <a:ext cx="141287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192530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45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36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4560621" y="4046975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 txBox="1"/>
          <p:nvPr/>
        </p:nvSpPr>
        <p:spPr>
          <a:xfrm>
            <a:off x="5159902" y="3883867"/>
            <a:ext cx="23241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36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5401203" y="4046975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4" h="0">
                <a:moveTo>
                  <a:pt x="0" y="0"/>
                </a:moveTo>
                <a:lnTo>
                  <a:pt x="185737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5690128" y="4046975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 txBox="1"/>
          <p:nvPr/>
        </p:nvSpPr>
        <p:spPr>
          <a:xfrm>
            <a:off x="3741064" y="4039044"/>
            <a:ext cx="933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5760718" y="4039044"/>
            <a:ext cx="933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017448" y="3911738"/>
            <a:ext cx="458470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-9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8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1496353" y="3823938"/>
            <a:ext cx="56769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30">
                <a:latin typeface="Symbol"/>
                <a:cs typeface="Symbol"/>
              </a:rPr>
              <a:t></a:t>
            </a:r>
            <a:r>
              <a:rPr dirty="0" baseline="43650" sz="1050" spc="44">
                <a:latin typeface="Times New Roman"/>
                <a:cs typeface="Times New Roman"/>
              </a:rPr>
              <a:t>2</a:t>
            </a:r>
            <a:r>
              <a:rPr dirty="0" baseline="43650" sz="1050" spc="127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sz="1200" spc="300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</a:t>
            </a:r>
            <a:r>
              <a:rPr dirty="0" baseline="-34722" sz="1800" spc="-60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</a:t>
            </a:r>
            <a:endParaRPr baseline="-34722" sz="1800">
              <a:latin typeface="Symbol"/>
              <a:cs typeface="Symbo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2746108" y="3911737"/>
            <a:ext cx="546735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1920" indent="-109855">
              <a:lnSpc>
                <a:spcPct val="100000"/>
              </a:lnSpc>
              <a:spcBef>
                <a:spcPts val="115"/>
              </a:spcBef>
              <a:buFont typeface="Symbol"/>
              <a:buChar char=""/>
              <a:tabLst>
                <a:tab pos="122555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-114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in 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3926415" y="3911737"/>
            <a:ext cx="546735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1920" indent="-109855">
              <a:lnSpc>
                <a:spcPct val="100000"/>
              </a:lnSpc>
              <a:spcBef>
                <a:spcPts val="115"/>
              </a:spcBef>
              <a:buFont typeface="Symbol"/>
              <a:buChar char=""/>
              <a:tabLst>
                <a:tab pos="122555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-114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in 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4743188" y="3911737"/>
            <a:ext cx="570865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4460" indent="-112395">
              <a:lnSpc>
                <a:spcPct val="100000"/>
              </a:lnSpc>
              <a:spcBef>
                <a:spcPts val="115"/>
              </a:spcBef>
              <a:buFont typeface="Symbol"/>
              <a:buChar char=""/>
              <a:tabLst>
                <a:tab pos="125095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-9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8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5595674" y="3959668"/>
            <a:ext cx="35242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80670" algn="l"/>
              </a:tabLst>
            </a:pPr>
            <a:r>
              <a:rPr dirty="0" sz="1200">
                <a:latin typeface="Symbol"/>
                <a:cs typeface="Symbol"/>
              </a:rPr>
              <a:t>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3574787" y="3960859"/>
            <a:ext cx="35242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80670" algn="l"/>
              </a:tabLst>
            </a:pPr>
            <a:r>
              <a:rPr dirty="0" sz="1200">
                <a:latin typeface="Symbol"/>
                <a:cs typeface="Symbol"/>
              </a:rPr>
              <a:t>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1498734" y="4030799"/>
            <a:ext cx="297815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-125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2557920" y="3815525"/>
            <a:ext cx="1369060" cy="431800"/>
          </a:xfrm>
          <a:prstGeom prst="rect">
            <a:avLst/>
          </a:prstGeom>
        </p:spPr>
        <p:txBody>
          <a:bodyPr wrap="square" lIns="0" tIns="3301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59"/>
              </a:spcBef>
              <a:tabLst>
                <a:tab pos="875665" algn="l"/>
              </a:tabLst>
            </a:pPr>
            <a:r>
              <a:rPr dirty="0" baseline="4629" sz="1800" spc="-22">
                <a:latin typeface="Symbol"/>
                <a:cs typeface="Symbol"/>
              </a:rPr>
              <a:t></a:t>
            </a:r>
            <a:r>
              <a:rPr dirty="0" baseline="4629" sz="1800" i="1">
                <a:latin typeface="Times New Roman"/>
                <a:cs typeface="Times New Roman"/>
              </a:rPr>
              <a:t>f	</a:t>
            </a:r>
            <a:r>
              <a:rPr dirty="0" baseline="4629" sz="1800">
                <a:latin typeface="Symbol"/>
                <a:cs typeface="Symbol"/>
              </a:rPr>
              <a:t>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2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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Symbol"/>
                <a:cs typeface="Symbol"/>
              </a:rPr>
              <a:t></a:t>
            </a:r>
            <a:r>
              <a:rPr dirty="0" baseline="4629" sz="1800" i="1">
                <a:latin typeface="Times New Roman"/>
                <a:cs typeface="Times New Roman"/>
              </a:rPr>
              <a:t>f </a:t>
            </a:r>
            <a:r>
              <a:rPr dirty="0" baseline="4629" sz="1800" spc="-157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  <a:p>
            <a:pPr marL="15875">
              <a:lnSpc>
                <a:spcPct val="100000"/>
              </a:lnSpc>
              <a:spcBef>
                <a:spcPts val="160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3374758" y="4030799"/>
            <a:ext cx="393700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304800" algn="l"/>
              </a:tabLst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4554964" y="3791713"/>
            <a:ext cx="1393190" cy="455930"/>
          </a:xfrm>
          <a:prstGeom prst="rect">
            <a:avLst/>
          </a:prstGeom>
        </p:spPr>
        <p:txBody>
          <a:bodyPr wrap="square" lIns="0" tIns="4445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50"/>
              </a:spcBef>
              <a:tabLst>
                <a:tab pos="899160" algn="l"/>
              </a:tabLst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f	</a:t>
            </a:r>
            <a:r>
              <a:rPr dirty="0" sz="1200">
                <a:latin typeface="Symbol"/>
                <a:cs typeface="Symbol"/>
              </a:rPr>
              <a:t>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</a:t>
            </a:r>
            <a:r>
              <a:rPr dirty="0" baseline="2314" sz="1800" spc="-97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f </a:t>
            </a:r>
            <a:r>
              <a:rPr dirty="0" sz="1200" spc="-105" i="1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</a:t>
            </a:r>
            <a:endParaRPr baseline="2314" sz="1800">
              <a:latin typeface="Symbol"/>
              <a:cs typeface="Symbol"/>
            </a:endParaRPr>
          </a:p>
          <a:p>
            <a:pPr marL="14604">
              <a:lnSpc>
                <a:spcPct val="100000"/>
              </a:lnSpc>
              <a:spcBef>
                <a:spcPts val="254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5395643" y="4030799"/>
            <a:ext cx="392430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303530" algn="l"/>
              </a:tabLst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3574788" y="4056505"/>
            <a:ext cx="35242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80670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5595674" y="4072380"/>
            <a:ext cx="35242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80670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2929217" y="4689280"/>
            <a:ext cx="184785" cy="0"/>
          </a:xfrm>
          <a:custGeom>
            <a:avLst/>
            <a:gdLst/>
            <a:ahLst/>
            <a:cxnLst/>
            <a:rect l="l" t="t" r="r" b="b"/>
            <a:pathLst>
              <a:path w="184785" h="0">
                <a:moveTo>
                  <a:pt x="0" y="0"/>
                </a:moveTo>
                <a:lnTo>
                  <a:pt x="184526" y="0"/>
                </a:lnTo>
              </a:path>
            </a:pathLst>
          </a:custGeom>
          <a:ln w="748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/>
          <p:nvPr/>
        </p:nvSpPr>
        <p:spPr>
          <a:xfrm>
            <a:off x="3216258" y="4689281"/>
            <a:ext cx="163830" cy="0"/>
          </a:xfrm>
          <a:custGeom>
            <a:avLst/>
            <a:gdLst/>
            <a:ahLst/>
            <a:cxnLst/>
            <a:rect l="l" t="t" r="r" b="b"/>
            <a:pathLst>
              <a:path w="163829" h="0">
                <a:moveTo>
                  <a:pt x="0" y="0"/>
                </a:moveTo>
                <a:lnTo>
                  <a:pt x="163234" y="0"/>
                </a:lnTo>
              </a:path>
            </a:pathLst>
          </a:custGeom>
          <a:ln w="748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" name="object 64"/>
          <p:cNvSpPr txBox="1"/>
          <p:nvPr/>
        </p:nvSpPr>
        <p:spPr>
          <a:xfrm>
            <a:off x="2969745" y="4479587"/>
            <a:ext cx="50292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baseline="4629" sz="1800" spc="-7">
                <a:latin typeface="Symbol"/>
                <a:cs typeface="Symbol"/>
              </a:rPr>
              <a:t>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4629" sz="1800" spc="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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Symbol"/>
                <a:cs typeface="Symbol"/>
              </a:rPr>
              <a:t>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-16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3122361" y="4698640"/>
            <a:ext cx="35052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78765" algn="l"/>
              </a:tabLst>
            </a:pPr>
            <a:r>
              <a:rPr dirty="0" sz="1200" spc="-5">
                <a:latin typeface="Symbol"/>
                <a:cs typeface="Symbol"/>
              </a:rPr>
              <a:t>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6" name="object 66"/>
          <p:cNvSpPr/>
          <p:nvPr/>
        </p:nvSpPr>
        <p:spPr>
          <a:xfrm>
            <a:off x="3787122" y="4687061"/>
            <a:ext cx="184785" cy="0"/>
          </a:xfrm>
          <a:custGeom>
            <a:avLst/>
            <a:gdLst/>
            <a:ahLst/>
            <a:cxnLst/>
            <a:rect l="l" t="t" r="r" b="b"/>
            <a:pathLst>
              <a:path w="184785" h="0">
                <a:moveTo>
                  <a:pt x="0" y="0"/>
                </a:moveTo>
                <a:lnTo>
                  <a:pt x="184727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/>
          <p:nvPr/>
        </p:nvSpPr>
        <p:spPr>
          <a:xfrm>
            <a:off x="4074476" y="4687061"/>
            <a:ext cx="163830" cy="0"/>
          </a:xfrm>
          <a:custGeom>
            <a:avLst/>
            <a:gdLst/>
            <a:ahLst/>
            <a:cxnLst/>
            <a:rect l="l" t="t" r="r" b="b"/>
            <a:pathLst>
              <a:path w="163829" h="0">
                <a:moveTo>
                  <a:pt x="0" y="0"/>
                </a:moveTo>
                <a:lnTo>
                  <a:pt x="163412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 txBox="1"/>
          <p:nvPr/>
        </p:nvSpPr>
        <p:spPr>
          <a:xfrm>
            <a:off x="3827715" y="4464020"/>
            <a:ext cx="5035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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</a:t>
            </a:r>
            <a:r>
              <a:rPr dirty="0" baseline="2314" sz="1800" spc="-97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105" i="1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</a:t>
            </a:r>
            <a:endParaRPr baseline="2314" sz="1800">
              <a:latin typeface="Symbol"/>
              <a:cs typeface="Symbo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3980470" y="4712467"/>
            <a:ext cx="3505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9400" algn="l"/>
              </a:tabLst>
            </a:pPr>
            <a:r>
              <a:rPr dirty="0" sz="1200" spc="-5">
                <a:latin typeface="Symbol"/>
                <a:cs typeface="Symbol"/>
              </a:rPr>
              <a:t>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947927" y="4551161"/>
            <a:ext cx="5375910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baseline="-43981" sz="1800" spc="-37">
                <a:latin typeface="Symbol"/>
                <a:cs typeface="Symbol"/>
              </a:rPr>
              <a:t></a:t>
            </a:r>
            <a:r>
              <a:rPr dirty="0" baseline="-42222" sz="1875" spc="-37">
                <a:latin typeface="Symbol"/>
                <a:cs typeface="Symbol"/>
              </a:rPr>
              <a:t></a:t>
            </a:r>
            <a:r>
              <a:rPr dirty="0" baseline="-42222" sz="1875" spc="82">
                <a:latin typeface="Times New Roman"/>
                <a:cs typeface="Times New Roman"/>
              </a:rPr>
              <a:t> </a:t>
            </a:r>
            <a:r>
              <a:rPr dirty="0" baseline="-16203" sz="1800" spc="-7">
                <a:latin typeface="Symbol"/>
                <a:cs typeface="Symbol"/>
              </a:rPr>
              <a:t></a:t>
            </a:r>
            <a:r>
              <a:rPr dirty="0" baseline="-16203" sz="1800" spc="-52">
                <a:latin typeface="Times New Roman"/>
                <a:cs typeface="Times New Roman"/>
              </a:rPr>
              <a:t> </a:t>
            </a:r>
            <a:r>
              <a:rPr dirty="0" baseline="-43981" sz="1800" spc="-22">
                <a:latin typeface="Symbol"/>
                <a:cs typeface="Symbol"/>
              </a:rPr>
              <a:t></a:t>
            </a:r>
            <a:r>
              <a:rPr dirty="0" baseline="-43981" sz="1800" spc="-22" i="1">
                <a:latin typeface="Times New Roman"/>
                <a:cs typeface="Times New Roman"/>
              </a:rPr>
              <a:t>x</a:t>
            </a:r>
            <a:r>
              <a:rPr dirty="0" baseline="-43981" sz="1800" spc="-44" i="1">
                <a:latin typeface="Times New Roman"/>
                <a:cs typeface="Times New Roman"/>
              </a:rPr>
              <a:t> </a:t>
            </a:r>
            <a:r>
              <a:rPr dirty="0" baseline="-16203" sz="1800" spc="-7">
                <a:latin typeface="Symbol"/>
                <a:cs typeface="Symbol"/>
              </a:rPr>
              <a:t></a:t>
            </a:r>
            <a:r>
              <a:rPr dirty="0" baseline="-16203" sz="1800" spc="217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baseline="-43981" sz="1800" spc="-37">
                <a:latin typeface="Symbol"/>
                <a:cs typeface="Symbol"/>
              </a:rPr>
              <a:t></a:t>
            </a:r>
            <a:r>
              <a:rPr dirty="0" baseline="-42222" sz="1875" spc="-37">
                <a:latin typeface="Symbol"/>
                <a:cs typeface="Symbol"/>
              </a:rPr>
              <a:t></a:t>
            </a:r>
            <a:r>
              <a:rPr dirty="0" baseline="-42222" sz="1875" spc="82">
                <a:latin typeface="Times New Roman"/>
                <a:cs typeface="Times New Roman"/>
              </a:rPr>
              <a:t> </a:t>
            </a:r>
            <a:r>
              <a:rPr dirty="0" baseline="-13888" sz="1800" spc="-7">
                <a:latin typeface="Symbol"/>
                <a:cs typeface="Symbol"/>
              </a:rPr>
              <a:t></a:t>
            </a:r>
            <a:r>
              <a:rPr dirty="0" baseline="-13888" sz="1800" spc="-67">
                <a:latin typeface="Times New Roman"/>
                <a:cs typeface="Times New Roman"/>
              </a:rPr>
              <a:t> </a:t>
            </a:r>
            <a:r>
              <a:rPr dirty="0" baseline="-43981" sz="1800" spc="-22">
                <a:latin typeface="Symbol"/>
                <a:cs typeface="Symbol"/>
              </a:rPr>
              <a:t></a:t>
            </a:r>
            <a:r>
              <a:rPr dirty="0" baseline="-43981" sz="1800" spc="-22" i="1">
                <a:latin typeface="Times New Roman"/>
                <a:cs typeface="Times New Roman"/>
              </a:rPr>
              <a:t>y</a:t>
            </a:r>
            <a:r>
              <a:rPr dirty="0" baseline="-43981" sz="1800" spc="-30" i="1">
                <a:latin typeface="Times New Roman"/>
                <a:cs typeface="Times New Roman"/>
              </a:rPr>
              <a:t> </a:t>
            </a:r>
            <a:r>
              <a:rPr dirty="0" baseline="-13888" sz="1800" spc="-7">
                <a:latin typeface="Symbol"/>
                <a:cs typeface="Symbol"/>
              </a:rPr>
              <a:t></a:t>
            </a:r>
            <a:r>
              <a:rPr dirty="0" baseline="-13888" sz="1800" spc="209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be.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 chain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973297" y="4908271"/>
            <a:ext cx="5313680" cy="756285"/>
          </a:xfrm>
          <a:prstGeom prst="rect">
            <a:avLst/>
          </a:prstGeom>
        </p:spPr>
        <p:txBody>
          <a:bodyPr wrap="square" lIns="0" tIns="4445" rIns="0" bIns="0" rtlCol="0" vert="horz">
            <a:spAutoFit/>
          </a:bodyPr>
          <a:lstStyle/>
          <a:p>
            <a:pPr marL="12700" marR="5080">
              <a:lnSpc>
                <a:spcPct val="105100"/>
              </a:lnSpc>
              <a:spcBef>
                <a:spcPts val="35"/>
              </a:spcBef>
            </a:pPr>
            <a:r>
              <a:rPr dirty="0" sz="1100" spc="-5">
                <a:latin typeface="Calibri"/>
                <a:cs typeface="Calibri"/>
              </a:rPr>
              <a:t>problems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again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derivatives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respect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65">
                <a:latin typeface="Calibri"/>
                <a:cs typeface="Calibri"/>
              </a:rPr>
              <a:t> </a:t>
            </a:r>
            <a:r>
              <a:rPr dirty="0" sz="1250" spc="-45">
                <a:latin typeface="Symbol"/>
                <a:cs typeface="Symbol"/>
              </a:rPr>
              <a:t></a:t>
            </a:r>
            <a:r>
              <a:rPr dirty="0" sz="1250" spc="-2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Before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rewrite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 above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2" name="object 72"/>
          <p:cNvSpPr/>
          <p:nvPr/>
        </p:nvSpPr>
        <p:spPr>
          <a:xfrm>
            <a:off x="2397235" y="6054855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5" h="0">
                <a:moveTo>
                  <a:pt x="0" y="0"/>
                </a:moveTo>
                <a:lnTo>
                  <a:pt x="185607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3" name="object 73"/>
          <p:cNvSpPr/>
          <p:nvPr/>
        </p:nvSpPr>
        <p:spPr>
          <a:xfrm>
            <a:off x="3584647" y="6054854"/>
            <a:ext cx="157480" cy="0"/>
          </a:xfrm>
          <a:custGeom>
            <a:avLst/>
            <a:gdLst/>
            <a:ahLst/>
            <a:cxnLst/>
            <a:rect l="l" t="t" r="r" b="b"/>
            <a:pathLst>
              <a:path w="157479" h="0">
                <a:moveTo>
                  <a:pt x="0" y="0"/>
                </a:moveTo>
                <a:lnTo>
                  <a:pt x="157052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4" name="object 74"/>
          <p:cNvSpPr/>
          <p:nvPr/>
        </p:nvSpPr>
        <p:spPr>
          <a:xfrm>
            <a:off x="4660220" y="6054854"/>
            <a:ext cx="160020" cy="0"/>
          </a:xfrm>
          <a:custGeom>
            <a:avLst/>
            <a:gdLst/>
            <a:ahLst/>
            <a:cxnLst/>
            <a:rect l="l" t="t" r="r" b="b"/>
            <a:pathLst>
              <a:path w="160020" h="0">
                <a:moveTo>
                  <a:pt x="0" y="0"/>
                </a:moveTo>
                <a:lnTo>
                  <a:pt x="159431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5" name="object 75"/>
          <p:cNvSpPr txBox="1"/>
          <p:nvPr/>
        </p:nvSpPr>
        <p:spPr>
          <a:xfrm>
            <a:off x="2366278" y="5891735"/>
            <a:ext cx="2753995" cy="36512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84455">
              <a:lnSpc>
                <a:spcPts val="1505"/>
              </a:lnSpc>
              <a:spcBef>
                <a:spcPts val="120"/>
              </a:spcBef>
            </a:pPr>
            <a:r>
              <a:rPr dirty="0" baseline="39351" sz="1800" spc="-7">
                <a:latin typeface="Symbol"/>
                <a:cs typeface="Symbol"/>
              </a:rPr>
              <a:t></a:t>
            </a:r>
            <a:r>
              <a:rPr dirty="0" baseline="39351" sz="1800" spc="-7">
                <a:latin typeface="Times New Roman"/>
                <a:cs typeface="Times New Roman"/>
              </a:rPr>
              <a:t> </a:t>
            </a:r>
            <a:r>
              <a:rPr dirty="0" baseline="39351" sz="1800" spc="22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6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6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44">
                <a:latin typeface="Symbol"/>
                <a:cs typeface="Symbol"/>
              </a:rPr>
              <a:t>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17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</a:t>
            </a:r>
            <a:r>
              <a:rPr dirty="0" baseline="4629" sz="1800" spc="-7">
                <a:latin typeface="Times New Roman"/>
                <a:cs typeface="Times New Roman"/>
              </a:rPr>
              <a:t>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135">
                <a:latin typeface="Symbol"/>
                <a:cs typeface="Symbol"/>
              </a:rPr>
              <a:t></a:t>
            </a:r>
            <a:r>
              <a:rPr dirty="0" baseline="4444" sz="1875" spc="-44">
                <a:latin typeface="Symbol"/>
                <a:cs typeface="Symbol"/>
              </a:rPr>
              <a:t></a:t>
            </a:r>
            <a:r>
              <a:rPr dirty="0" baseline="4444" sz="1875" spc="-13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90">
                <a:latin typeface="Times New Roman"/>
                <a:cs typeface="Times New Roman"/>
              </a:rPr>
              <a:t> </a:t>
            </a:r>
            <a:r>
              <a:rPr dirty="0" baseline="39351" sz="1800" spc="-7">
                <a:latin typeface="Symbol"/>
                <a:cs typeface="Symbol"/>
              </a:rPr>
              <a:t></a:t>
            </a:r>
            <a:r>
              <a:rPr dirty="0" baseline="39351" sz="1800">
                <a:latin typeface="Times New Roman"/>
                <a:cs typeface="Times New Roman"/>
              </a:rPr>
              <a:t> </a:t>
            </a:r>
            <a:r>
              <a:rPr dirty="0" baseline="39351" sz="1800" spc="-15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6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6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c</a:t>
            </a:r>
            <a:r>
              <a:rPr dirty="0" baseline="4629" sz="1800" spc="-7">
                <a:latin typeface="Times New Roman"/>
                <a:cs typeface="Times New Roman"/>
              </a:rPr>
              <a:t>o</a:t>
            </a:r>
            <a:r>
              <a:rPr dirty="0" baseline="4629" sz="1800" spc="187">
                <a:latin typeface="Times New Roman"/>
                <a:cs typeface="Times New Roman"/>
              </a:rPr>
              <a:t>s</a:t>
            </a:r>
            <a:r>
              <a:rPr dirty="0" sz="1550" spc="-135">
                <a:latin typeface="Symbol"/>
                <a:cs typeface="Symbol"/>
              </a:rPr>
              <a:t></a:t>
            </a:r>
            <a:r>
              <a:rPr dirty="0" baseline="4444" sz="1875" spc="-44">
                <a:latin typeface="Symbol"/>
                <a:cs typeface="Symbol"/>
              </a:rPr>
              <a:t></a:t>
            </a:r>
            <a:r>
              <a:rPr dirty="0" baseline="4444" sz="1875" spc="-13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100">
                <a:latin typeface="Times New Roman"/>
                <a:cs typeface="Times New Roman"/>
              </a:rPr>
              <a:t> </a:t>
            </a:r>
            <a:r>
              <a:rPr dirty="0" baseline="39351" sz="1800" spc="-7">
                <a:latin typeface="Symbol"/>
                <a:cs typeface="Symbol"/>
              </a:rPr>
              <a:t></a:t>
            </a:r>
            <a:r>
              <a:rPr dirty="0" baseline="39351" sz="1800">
                <a:latin typeface="Times New Roman"/>
                <a:cs typeface="Times New Roman"/>
              </a:rPr>
              <a:t> </a:t>
            </a:r>
            <a:r>
              <a:rPr dirty="0" baseline="39351" sz="1800" spc="-13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6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6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marL="38100">
              <a:lnSpc>
                <a:spcPts val="1145"/>
              </a:lnSpc>
              <a:tabLst>
                <a:tab pos="1224915" algn="l"/>
                <a:tab pos="2300605" algn="l"/>
              </a:tabLst>
            </a:pPr>
            <a:r>
              <a:rPr dirty="0" sz="1200" spc="-25">
                <a:latin typeface="Symbol"/>
                <a:cs typeface="Symbol"/>
              </a:rPr>
              <a:t></a:t>
            </a:r>
            <a:r>
              <a:rPr dirty="0" sz="1250" spc="-25">
                <a:latin typeface="Symbol"/>
                <a:cs typeface="Symbol"/>
              </a:rPr>
              <a:t></a:t>
            </a:r>
            <a:r>
              <a:rPr dirty="0" sz="1250" spc="-25">
                <a:latin typeface="Times New Roman"/>
                <a:cs typeface="Times New Roman"/>
              </a:rPr>
              <a:t>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6281420" y="5926328"/>
            <a:ext cx="2032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(</a:t>
            </a:r>
            <a:r>
              <a:rPr dirty="0" sz="1200">
                <a:latin typeface="Times New Roman"/>
                <a:cs typeface="Times New Roman"/>
              </a:rPr>
              <a:t>1)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7" name="object 77"/>
          <p:cNvSpPr/>
          <p:nvPr/>
        </p:nvSpPr>
        <p:spPr>
          <a:xfrm>
            <a:off x="2443423" y="7614986"/>
            <a:ext cx="167640" cy="0"/>
          </a:xfrm>
          <a:custGeom>
            <a:avLst/>
            <a:gdLst/>
            <a:ahLst/>
            <a:cxnLst/>
            <a:rect l="l" t="t" r="r" b="b"/>
            <a:pathLst>
              <a:path w="167639" h="0">
                <a:moveTo>
                  <a:pt x="0" y="0"/>
                </a:moveTo>
                <a:lnTo>
                  <a:pt x="167205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8" name="object 78"/>
          <p:cNvSpPr/>
          <p:nvPr/>
        </p:nvSpPr>
        <p:spPr>
          <a:xfrm>
            <a:off x="2938715" y="7613774"/>
            <a:ext cx="167640" cy="0"/>
          </a:xfrm>
          <a:custGeom>
            <a:avLst/>
            <a:gdLst/>
            <a:ahLst/>
            <a:cxnLst/>
            <a:rect l="l" t="t" r="r" b="b"/>
            <a:pathLst>
              <a:path w="167639" h="0">
                <a:moveTo>
                  <a:pt x="0" y="0"/>
                </a:moveTo>
                <a:lnTo>
                  <a:pt x="167205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9" name="object 79"/>
          <p:cNvSpPr txBox="1"/>
          <p:nvPr/>
        </p:nvSpPr>
        <p:spPr>
          <a:xfrm>
            <a:off x="909797" y="6417665"/>
            <a:ext cx="5939155" cy="2334260"/>
          </a:xfrm>
          <a:prstGeom prst="rect">
            <a:avLst/>
          </a:prstGeom>
        </p:spPr>
        <p:txBody>
          <a:bodyPr wrap="square" lIns="0" tIns="19050" rIns="0" bIns="0" rtlCol="0" vert="horz">
            <a:spAutoFit/>
          </a:bodyPr>
          <a:lstStyle/>
          <a:p>
            <a:pPr algn="just" marL="76200" marR="309245">
              <a:lnSpc>
                <a:spcPct val="105900"/>
              </a:lnSpc>
              <a:spcBef>
                <a:spcPts val="150"/>
              </a:spcBef>
            </a:pPr>
            <a:r>
              <a:rPr dirty="0" sz="1100">
                <a:latin typeface="Calibri"/>
                <a:cs typeface="Calibri"/>
              </a:rPr>
              <a:t>Note </a:t>
            </a:r>
            <a:r>
              <a:rPr dirty="0" sz="1100" spc="-5">
                <a:latin typeface="Calibri"/>
                <a:cs typeface="Calibri"/>
              </a:rPr>
              <a:t>that all we’ve </a:t>
            </a:r>
            <a:r>
              <a:rPr dirty="0" sz="1100">
                <a:latin typeface="Calibri"/>
                <a:cs typeface="Calibri"/>
              </a:rPr>
              <a:t>done </a:t>
            </a:r>
            <a:r>
              <a:rPr dirty="0" sz="1100" spc="-5">
                <a:latin typeface="Calibri"/>
                <a:cs typeface="Calibri"/>
              </a:rPr>
              <a:t>is change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notation for the derivative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little.</a:t>
            </a:r>
            <a:r>
              <a:rPr dirty="0" sz="1100">
                <a:latin typeface="Calibri"/>
                <a:cs typeface="Calibri"/>
              </a:rPr>
              <a:t> With </a:t>
            </a:r>
            <a:r>
              <a:rPr dirty="0" sz="1100" spc="-5">
                <a:latin typeface="Calibri"/>
                <a:cs typeface="Calibri"/>
              </a:rPr>
              <a:t>the first chain rule </a:t>
            </a:r>
            <a:r>
              <a:rPr dirty="0" sz="1100">
                <a:latin typeface="Calibri"/>
                <a:cs typeface="Calibri"/>
              </a:rPr>
              <a:t> written </a:t>
            </a:r>
            <a:r>
              <a:rPr dirty="0" sz="1100" spc="-5">
                <a:latin typeface="Calibri"/>
                <a:cs typeface="Calibri"/>
              </a:rPr>
              <a:t>in this </a:t>
            </a:r>
            <a:r>
              <a:rPr dirty="0" sz="1100">
                <a:latin typeface="Calibri"/>
                <a:cs typeface="Calibri"/>
              </a:rPr>
              <a:t>way we can </a:t>
            </a:r>
            <a:r>
              <a:rPr dirty="0" sz="1100" spc="-5">
                <a:latin typeface="Calibri"/>
                <a:cs typeface="Calibri"/>
              </a:rPr>
              <a:t>think </a:t>
            </a:r>
            <a:r>
              <a:rPr dirty="0" sz="1100">
                <a:latin typeface="Calibri"/>
                <a:cs typeface="Calibri"/>
              </a:rPr>
              <a:t>of (1)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formula for differentiating </a:t>
            </a:r>
            <a:r>
              <a:rPr dirty="0" sz="1100" spc="-10">
                <a:latin typeface="Calibri"/>
                <a:cs typeface="Calibri"/>
              </a:rPr>
              <a:t>any </a:t>
            </a:r>
            <a:r>
              <a:rPr dirty="0" sz="1100" spc="-5">
                <a:latin typeface="Calibri"/>
                <a:cs typeface="Calibri"/>
              </a:rPr>
              <a:t>function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with </a:t>
            </a:r>
            <a:r>
              <a:rPr dirty="0" sz="1100">
                <a:latin typeface="Calibri"/>
                <a:cs typeface="Calibri"/>
              </a:rPr>
              <a:t> respect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70">
                <a:latin typeface="Calibri"/>
                <a:cs typeface="Calibri"/>
              </a:rPr>
              <a:t> </a:t>
            </a:r>
            <a:r>
              <a:rPr dirty="0" sz="1250" spc="-45">
                <a:latin typeface="Symbol"/>
                <a:cs typeface="Symbol"/>
              </a:rPr>
              <a:t></a:t>
            </a:r>
            <a:r>
              <a:rPr dirty="0" sz="1250" spc="-3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provided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95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cos</a:t>
            </a:r>
            <a:r>
              <a:rPr dirty="0" sz="1300">
                <a:latin typeface="Symbol"/>
                <a:cs typeface="Symbol"/>
              </a:rPr>
              <a:t></a:t>
            </a:r>
            <a:r>
              <a:rPr dirty="0" sz="1300" spc="27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40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r</a:t>
            </a:r>
            <a:r>
              <a:rPr dirty="0" sz="1150" spc="-10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sin</a:t>
            </a:r>
            <a:r>
              <a:rPr dirty="0" sz="1250" spc="25">
                <a:latin typeface="Symbol"/>
                <a:cs typeface="Symbol"/>
              </a:rPr>
              <a:t></a:t>
            </a:r>
            <a:r>
              <a:rPr dirty="0" sz="1250" spc="2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400">
              <a:latin typeface="Calibri"/>
              <a:cs typeface="Calibri"/>
            </a:endParaRPr>
          </a:p>
          <a:p>
            <a:pPr marL="762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exactly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endParaRPr sz="1100">
              <a:latin typeface="Calibri"/>
              <a:cs typeface="Calibri"/>
            </a:endParaRPr>
          </a:p>
          <a:p>
            <a:pPr marL="1540510">
              <a:lnSpc>
                <a:spcPts val="1045"/>
              </a:lnSpc>
              <a:spcBef>
                <a:spcPts val="140"/>
              </a:spcBef>
              <a:tabLst>
                <a:tab pos="2035810" algn="l"/>
              </a:tabLst>
            </a:pPr>
            <a:r>
              <a:rPr dirty="0" sz="1150" spc="20">
                <a:latin typeface="Symbol"/>
                <a:cs typeface="Symbol"/>
              </a:rPr>
              <a:t></a:t>
            </a:r>
            <a:r>
              <a:rPr dirty="0" sz="1150" spc="20" i="1">
                <a:latin typeface="Times New Roman"/>
                <a:cs typeface="Times New Roman"/>
              </a:rPr>
              <a:t>f	</a:t>
            </a:r>
            <a:r>
              <a:rPr dirty="0" sz="1200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endParaRPr sz="1200">
              <a:latin typeface="Times New Roman"/>
              <a:cs typeface="Times New Roman"/>
            </a:endParaRPr>
          </a:p>
          <a:p>
            <a:pPr marL="76200">
              <a:lnSpc>
                <a:spcPts val="1165"/>
              </a:lnSpc>
            </a:pPr>
            <a:r>
              <a:rPr dirty="0" sz="1100">
                <a:latin typeface="Calibri"/>
                <a:cs typeface="Calibri"/>
              </a:rPr>
              <a:t>order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derivatives,</a:t>
            </a:r>
            <a:r>
              <a:rPr dirty="0" sz="1100" spc="50">
                <a:latin typeface="Calibri"/>
                <a:cs typeface="Calibri"/>
              </a:rPr>
              <a:t> </a:t>
            </a:r>
            <a:r>
              <a:rPr dirty="0" baseline="-45893" sz="1725" spc="37">
                <a:latin typeface="Symbol"/>
                <a:cs typeface="Symbol"/>
              </a:rPr>
              <a:t></a:t>
            </a:r>
            <a:r>
              <a:rPr dirty="0" baseline="-45893" sz="1725" spc="37" i="1">
                <a:latin typeface="Times New Roman"/>
                <a:cs typeface="Times New Roman"/>
              </a:rPr>
              <a:t>x</a:t>
            </a:r>
            <a:r>
              <a:rPr dirty="0" baseline="-45893" sz="1725" spc="397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290">
                <a:latin typeface="Calibri"/>
                <a:cs typeface="Calibri"/>
              </a:rPr>
              <a:t> </a:t>
            </a:r>
            <a:r>
              <a:rPr dirty="0" baseline="-43981" sz="1800">
                <a:latin typeface="Symbol"/>
                <a:cs typeface="Symbol"/>
              </a:rPr>
              <a:t></a:t>
            </a:r>
            <a:r>
              <a:rPr dirty="0" baseline="-43981" sz="1800" i="1">
                <a:latin typeface="Times New Roman"/>
                <a:cs typeface="Times New Roman"/>
              </a:rPr>
              <a:t>y</a:t>
            </a:r>
            <a:r>
              <a:rPr dirty="0" baseline="-43981" sz="1800" spc="22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95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cos</a:t>
            </a:r>
            <a:r>
              <a:rPr dirty="0" sz="1300">
                <a:latin typeface="Symbol"/>
                <a:cs typeface="Symbol"/>
              </a:rPr>
              <a:t></a:t>
            </a:r>
            <a:r>
              <a:rPr dirty="0" sz="1300" spc="28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290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r</a:t>
            </a:r>
            <a:r>
              <a:rPr dirty="0" sz="1150" spc="-10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sin</a:t>
            </a:r>
            <a:r>
              <a:rPr dirty="0" sz="1250" spc="25">
                <a:latin typeface="Symbol"/>
                <a:cs typeface="Symbol"/>
              </a:rPr>
              <a:t></a:t>
            </a:r>
            <a:r>
              <a:rPr dirty="0" sz="1250" spc="28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endParaRPr sz="1100">
              <a:latin typeface="Calibri"/>
              <a:cs typeface="Calibri"/>
            </a:endParaRPr>
          </a:p>
          <a:p>
            <a:pPr marL="76200">
              <a:lnSpc>
                <a:spcPct val="100000"/>
              </a:lnSpc>
              <a:spcBef>
                <a:spcPts val="1180"/>
              </a:spcBef>
            </a:pP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(1)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compute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50">
              <a:latin typeface="Calibri"/>
              <a:cs typeface="Calibri"/>
            </a:endParaRPr>
          </a:p>
          <a:p>
            <a:pPr marL="75565" marR="139065">
              <a:lnSpc>
                <a:spcPct val="109500"/>
              </a:lnSpc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replace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f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(1)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-5">
                <a:latin typeface="Calibri"/>
                <a:cs typeface="Calibri"/>
              </a:rPr>
              <a:t> 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notational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formula that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we’re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after.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0" name="object 80"/>
          <p:cNvSpPr/>
          <p:nvPr/>
        </p:nvSpPr>
        <p:spPr>
          <a:xfrm>
            <a:off x="914400" y="914399"/>
            <a:ext cx="5943600" cy="8039100"/>
          </a:xfrm>
          <a:custGeom>
            <a:avLst/>
            <a:gdLst/>
            <a:ahLst/>
            <a:cxnLst/>
            <a:rect l="l" t="t" r="r" b="b"/>
            <a:pathLst>
              <a:path w="5943600" h="803910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8033004"/>
                </a:lnTo>
                <a:lnTo>
                  <a:pt x="6096" y="8033004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8033004"/>
                </a:lnTo>
                <a:lnTo>
                  <a:pt x="0" y="8039100"/>
                </a:lnTo>
                <a:lnTo>
                  <a:pt x="6096" y="8039100"/>
                </a:lnTo>
                <a:lnTo>
                  <a:pt x="5937504" y="8039100"/>
                </a:lnTo>
                <a:lnTo>
                  <a:pt x="5943600" y="8039100"/>
                </a:lnTo>
                <a:lnTo>
                  <a:pt x="5943600" y="8033004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913975" y="1136776"/>
            <a:ext cx="184785" cy="0"/>
          </a:xfrm>
          <a:custGeom>
            <a:avLst/>
            <a:gdLst/>
            <a:ahLst/>
            <a:cxnLst/>
            <a:rect l="l" t="t" r="r" b="b"/>
            <a:pathLst>
              <a:path w="184785" h="0">
                <a:moveTo>
                  <a:pt x="0" y="0"/>
                </a:moveTo>
                <a:lnTo>
                  <a:pt x="184526" y="0"/>
                </a:lnTo>
              </a:path>
            </a:pathLst>
          </a:custGeom>
          <a:ln w="74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201016" y="1136776"/>
            <a:ext cx="163830" cy="0"/>
          </a:xfrm>
          <a:custGeom>
            <a:avLst/>
            <a:gdLst/>
            <a:ahLst/>
            <a:cxnLst/>
            <a:rect l="l" t="t" r="r" b="b"/>
            <a:pathLst>
              <a:path w="163829" h="0">
                <a:moveTo>
                  <a:pt x="0" y="0"/>
                </a:moveTo>
                <a:lnTo>
                  <a:pt x="163234" y="0"/>
                </a:lnTo>
              </a:path>
            </a:pathLst>
          </a:custGeom>
          <a:ln w="74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2967202" y="927388"/>
            <a:ext cx="49022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40"/>
              </a:spcBef>
            </a:pPr>
            <a:r>
              <a:rPr dirty="0" baseline="4830" sz="1725" spc="30">
                <a:latin typeface="Symbol"/>
                <a:cs typeface="Symbol"/>
              </a:rPr>
              <a:t></a:t>
            </a:r>
            <a:r>
              <a:rPr dirty="0" baseline="4830" sz="1725" spc="427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Symbol"/>
                <a:cs typeface="Symbol"/>
              </a:rPr>
              <a:t>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baseline="4830" sz="1725" spc="7">
                <a:latin typeface="Symbol"/>
                <a:cs typeface="Symbol"/>
              </a:rPr>
              <a:t></a:t>
            </a:r>
            <a:r>
              <a:rPr dirty="0" baseline="4830" sz="1725" spc="7" i="1">
                <a:latin typeface="Times New Roman"/>
                <a:cs typeface="Times New Roman"/>
              </a:rPr>
              <a:t>f</a:t>
            </a:r>
            <a:r>
              <a:rPr dirty="0" baseline="4830" sz="1725" spc="254" i="1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Symbol"/>
                <a:cs typeface="Symbol"/>
              </a:rPr>
              <a:t>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119791" y="1146103"/>
            <a:ext cx="33782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40"/>
              </a:spcBef>
              <a:tabLst>
                <a:tab pos="266065" algn="l"/>
              </a:tabLst>
            </a:pPr>
            <a:r>
              <a:rPr dirty="0" sz="1150" spc="15">
                <a:latin typeface="Symbol"/>
                <a:cs typeface="Symbol"/>
              </a:rPr>
              <a:t></a:t>
            </a:r>
            <a:r>
              <a:rPr dirty="0" sz="1150" spc="15">
                <a:latin typeface="Times New Roman"/>
                <a:cs typeface="Times New Roman"/>
              </a:rPr>
              <a:t>	</a:t>
            </a:r>
            <a:r>
              <a:rPr dirty="0" sz="1150" spc="15">
                <a:latin typeface="Symbol"/>
                <a:cs typeface="Symbol"/>
              </a:rPr>
              <a:t>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60627" y="999993"/>
            <a:ext cx="2581910" cy="21653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5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</a:t>
            </a:r>
            <a:r>
              <a:rPr dirty="0" sz="1100" spc="-15">
                <a:latin typeface="Calibri"/>
                <a:cs typeface="Calibri"/>
              </a:rPr>
              <a:t>s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(</a:t>
            </a:r>
            <a:r>
              <a:rPr dirty="0" sz="1100" spc="-10">
                <a:latin typeface="Calibri"/>
                <a:cs typeface="Calibri"/>
              </a:rPr>
              <a:t>1</a:t>
            </a:r>
            <a:r>
              <a:rPr dirty="0" sz="1100">
                <a:latin typeface="Calibri"/>
                <a:cs typeface="Calibri"/>
              </a:rPr>
              <a:t>)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c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 spc="5">
                <a:latin typeface="Calibri"/>
                <a:cs typeface="Calibri"/>
              </a:rPr>
              <a:t>m</a:t>
            </a:r>
            <a:r>
              <a:rPr dirty="0" sz="1100" spc="-5">
                <a:latin typeface="Calibri"/>
                <a:cs typeface="Calibri"/>
              </a:rPr>
              <a:t>pu</a:t>
            </a:r>
            <a:r>
              <a:rPr dirty="0" sz="1100">
                <a:latin typeface="Calibri"/>
                <a:cs typeface="Calibri"/>
              </a:rPr>
              <a:t>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baseline="-45893" sz="1725" spc="7">
                <a:latin typeface="Symbol"/>
                <a:cs typeface="Symbol"/>
              </a:rPr>
              <a:t></a:t>
            </a:r>
            <a:r>
              <a:rPr dirty="0" baseline="-42222" sz="1875" spc="-52">
                <a:latin typeface="Symbol"/>
                <a:cs typeface="Symbol"/>
              </a:rPr>
              <a:t></a:t>
            </a:r>
            <a:r>
              <a:rPr dirty="0" baseline="-42222" sz="1875" spc="75">
                <a:latin typeface="Times New Roman"/>
                <a:cs typeface="Times New Roman"/>
              </a:rPr>
              <a:t> </a:t>
            </a:r>
            <a:r>
              <a:rPr dirty="0" baseline="-16908" sz="1725" spc="22">
                <a:latin typeface="Symbol"/>
                <a:cs typeface="Symbol"/>
              </a:rPr>
              <a:t></a:t>
            </a:r>
            <a:r>
              <a:rPr dirty="0" baseline="-16908" sz="1725" spc="-37">
                <a:latin typeface="Times New Roman"/>
                <a:cs typeface="Times New Roman"/>
              </a:rPr>
              <a:t> </a:t>
            </a:r>
            <a:r>
              <a:rPr dirty="0" baseline="-45893" sz="1725" spc="7">
                <a:latin typeface="Symbol"/>
                <a:cs typeface="Symbol"/>
              </a:rPr>
              <a:t></a:t>
            </a:r>
            <a:r>
              <a:rPr dirty="0" baseline="-45893" sz="1725" spc="22" i="1">
                <a:latin typeface="Times New Roman"/>
                <a:cs typeface="Times New Roman"/>
              </a:rPr>
              <a:t>x</a:t>
            </a:r>
            <a:r>
              <a:rPr dirty="0" baseline="-45893" sz="1725" spc="-30" i="1">
                <a:latin typeface="Times New Roman"/>
                <a:cs typeface="Times New Roman"/>
              </a:rPr>
              <a:t> </a:t>
            </a:r>
            <a:r>
              <a:rPr dirty="0" baseline="-16908" sz="1725" spc="22">
                <a:latin typeface="Symbol"/>
                <a:cs typeface="Symbol"/>
              </a:rPr>
              <a:t></a:t>
            </a:r>
            <a:r>
              <a:rPr dirty="0" baseline="-16908" sz="1725" spc="-15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246724" y="1575285"/>
            <a:ext cx="186055" cy="0"/>
          </a:xfrm>
          <a:custGeom>
            <a:avLst/>
            <a:gdLst/>
            <a:ahLst/>
            <a:cxnLst/>
            <a:rect l="l" t="t" r="r" b="b"/>
            <a:pathLst>
              <a:path w="186055" h="0">
                <a:moveTo>
                  <a:pt x="0" y="0"/>
                </a:moveTo>
                <a:lnTo>
                  <a:pt x="185503" y="0"/>
                </a:lnTo>
              </a:path>
            </a:pathLst>
          </a:custGeom>
          <a:ln w="750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535285" y="1575284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099" y="0"/>
                </a:lnTo>
              </a:path>
            </a:pathLst>
          </a:custGeom>
          <a:ln w="750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532563" y="1575284"/>
            <a:ext cx="157480" cy="0"/>
          </a:xfrm>
          <a:custGeom>
            <a:avLst/>
            <a:gdLst/>
            <a:ahLst/>
            <a:cxnLst/>
            <a:rect l="l" t="t" r="r" b="b"/>
            <a:pathLst>
              <a:path w="157479" h="0">
                <a:moveTo>
                  <a:pt x="0" y="0"/>
                </a:moveTo>
                <a:lnTo>
                  <a:pt x="156964" y="0"/>
                </a:lnTo>
              </a:path>
            </a:pathLst>
          </a:custGeom>
          <a:ln w="750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792585" y="1575284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099" y="0"/>
                </a:lnTo>
              </a:path>
            </a:pathLst>
          </a:custGeom>
          <a:ln w="750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4706625" y="1575284"/>
            <a:ext cx="159385" cy="0"/>
          </a:xfrm>
          <a:custGeom>
            <a:avLst/>
            <a:gdLst/>
            <a:ahLst/>
            <a:cxnLst/>
            <a:rect l="l" t="t" r="r" b="b"/>
            <a:pathLst>
              <a:path w="159385" h="0">
                <a:moveTo>
                  <a:pt x="0" y="0"/>
                </a:moveTo>
                <a:lnTo>
                  <a:pt x="159342" y="0"/>
                </a:lnTo>
              </a:path>
            </a:pathLst>
          </a:custGeom>
          <a:ln w="750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4969025" y="1575284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099" y="0"/>
                </a:lnTo>
              </a:path>
            </a:pathLst>
          </a:custGeom>
          <a:ln w="750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3532563" y="2033288"/>
            <a:ext cx="255270" cy="0"/>
          </a:xfrm>
          <a:custGeom>
            <a:avLst/>
            <a:gdLst/>
            <a:ahLst/>
            <a:cxnLst/>
            <a:rect l="l" t="t" r="r" b="b"/>
            <a:pathLst>
              <a:path w="255270" h="0">
                <a:moveTo>
                  <a:pt x="0" y="0"/>
                </a:moveTo>
                <a:lnTo>
                  <a:pt x="254868" y="0"/>
                </a:lnTo>
              </a:path>
            </a:pathLst>
          </a:custGeom>
          <a:ln w="750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4462854" y="2033288"/>
            <a:ext cx="299720" cy="0"/>
          </a:xfrm>
          <a:custGeom>
            <a:avLst/>
            <a:gdLst/>
            <a:ahLst/>
            <a:cxnLst/>
            <a:rect l="l" t="t" r="r" b="b"/>
            <a:pathLst>
              <a:path w="299720" h="0">
                <a:moveTo>
                  <a:pt x="0" y="0"/>
                </a:moveTo>
                <a:lnTo>
                  <a:pt x="299659" y="0"/>
                </a:lnTo>
              </a:path>
            </a:pathLst>
          </a:custGeom>
          <a:ln w="750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2274834" y="1412814"/>
            <a:ext cx="2977515" cy="26416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4"/>
              </a:spcBef>
            </a:pPr>
            <a:r>
              <a:rPr dirty="0" baseline="39351" sz="1800" spc="-7">
                <a:latin typeface="Symbol"/>
                <a:cs typeface="Symbol"/>
              </a:rPr>
              <a:t></a:t>
            </a:r>
            <a:r>
              <a:rPr dirty="0" baseline="39351" sz="1800" spc="-7">
                <a:latin typeface="Times New Roman"/>
                <a:cs typeface="Times New Roman"/>
              </a:rPr>
              <a:t> </a:t>
            </a:r>
            <a:r>
              <a:rPr dirty="0" baseline="39351" sz="1800" spc="22">
                <a:latin typeface="Times New Roman"/>
                <a:cs typeface="Times New Roman"/>
              </a:rPr>
              <a:t> </a:t>
            </a:r>
            <a:r>
              <a:rPr dirty="0" baseline="34722" sz="1800" spc="-7">
                <a:latin typeface="Symbol"/>
                <a:cs typeface="Symbol"/>
              </a:rPr>
              <a:t></a:t>
            </a:r>
            <a:r>
              <a:rPr dirty="0" baseline="34722" sz="1800" spc="-97">
                <a:latin typeface="Times New Roman"/>
                <a:cs typeface="Times New Roman"/>
              </a:rPr>
              <a:t> </a:t>
            </a:r>
            <a:r>
              <a:rPr dirty="0" baseline="39351" sz="1800" spc="-30">
                <a:latin typeface="Symbol"/>
                <a:cs typeface="Symbol"/>
              </a:rPr>
              <a:t></a:t>
            </a:r>
            <a:r>
              <a:rPr dirty="0" baseline="39351" sz="1800" spc="-7" i="1">
                <a:latin typeface="Times New Roman"/>
                <a:cs typeface="Times New Roman"/>
              </a:rPr>
              <a:t>f</a:t>
            </a:r>
            <a:r>
              <a:rPr dirty="0" baseline="39351" sz="1800" i="1">
                <a:latin typeface="Times New Roman"/>
                <a:cs typeface="Times New Roman"/>
              </a:rPr>
              <a:t> </a:t>
            </a:r>
            <a:r>
              <a:rPr dirty="0" baseline="39351" sz="1800" spc="-157" i="1">
                <a:latin typeface="Times New Roman"/>
                <a:cs typeface="Times New Roman"/>
              </a:rPr>
              <a:t> </a:t>
            </a:r>
            <a:r>
              <a:rPr dirty="0" baseline="34722" sz="1800" spc="-7">
                <a:latin typeface="Symbol"/>
                <a:cs typeface="Symbol"/>
              </a:rPr>
              <a:t></a:t>
            </a:r>
            <a:r>
              <a:rPr dirty="0" baseline="34722" sz="1800" spc="-44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44">
                <a:latin typeface="Symbol"/>
                <a:cs typeface="Symbol"/>
              </a:rPr>
              <a:t>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17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</a:t>
            </a:r>
            <a:r>
              <a:rPr dirty="0" baseline="4629" sz="1800" spc="-7">
                <a:latin typeface="Times New Roman"/>
                <a:cs typeface="Times New Roman"/>
              </a:rPr>
              <a:t>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135">
                <a:latin typeface="Symbol"/>
                <a:cs typeface="Symbol"/>
              </a:rPr>
              <a:t></a:t>
            </a:r>
            <a:r>
              <a:rPr dirty="0" baseline="4444" sz="1875" spc="-44">
                <a:latin typeface="Symbol"/>
                <a:cs typeface="Symbol"/>
              </a:rPr>
              <a:t></a:t>
            </a:r>
            <a:r>
              <a:rPr dirty="0" baseline="4444" sz="1875" spc="-13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90">
                <a:latin typeface="Times New Roman"/>
                <a:cs typeface="Times New Roman"/>
              </a:rPr>
              <a:t> </a:t>
            </a:r>
            <a:r>
              <a:rPr dirty="0" baseline="39351" sz="1800" spc="-7">
                <a:latin typeface="Symbol"/>
                <a:cs typeface="Symbol"/>
              </a:rPr>
              <a:t></a:t>
            </a:r>
            <a:r>
              <a:rPr dirty="0" baseline="39351" sz="1800">
                <a:latin typeface="Times New Roman"/>
                <a:cs typeface="Times New Roman"/>
              </a:rPr>
              <a:t> </a:t>
            </a:r>
            <a:r>
              <a:rPr dirty="0" baseline="39351" sz="1800" spc="-150">
                <a:latin typeface="Times New Roman"/>
                <a:cs typeface="Times New Roman"/>
              </a:rPr>
              <a:t> </a:t>
            </a:r>
            <a:r>
              <a:rPr dirty="0" baseline="34722" sz="1800" spc="-7">
                <a:latin typeface="Symbol"/>
                <a:cs typeface="Symbol"/>
              </a:rPr>
              <a:t></a:t>
            </a:r>
            <a:r>
              <a:rPr dirty="0" baseline="34722" sz="1800" spc="-97">
                <a:latin typeface="Times New Roman"/>
                <a:cs typeface="Times New Roman"/>
              </a:rPr>
              <a:t> </a:t>
            </a:r>
            <a:r>
              <a:rPr dirty="0" baseline="39351" sz="1800" spc="-30">
                <a:latin typeface="Symbol"/>
                <a:cs typeface="Symbol"/>
              </a:rPr>
              <a:t></a:t>
            </a:r>
            <a:r>
              <a:rPr dirty="0" baseline="39351" sz="1800" spc="-7" i="1">
                <a:latin typeface="Times New Roman"/>
                <a:cs typeface="Times New Roman"/>
              </a:rPr>
              <a:t>f</a:t>
            </a:r>
            <a:r>
              <a:rPr dirty="0" baseline="39351" sz="1800" i="1">
                <a:latin typeface="Times New Roman"/>
                <a:cs typeface="Times New Roman"/>
              </a:rPr>
              <a:t> </a:t>
            </a:r>
            <a:r>
              <a:rPr dirty="0" baseline="39351" sz="1800" spc="-157" i="1">
                <a:latin typeface="Times New Roman"/>
                <a:cs typeface="Times New Roman"/>
              </a:rPr>
              <a:t> </a:t>
            </a:r>
            <a:r>
              <a:rPr dirty="0" baseline="34722" sz="1800" spc="-7">
                <a:latin typeface="Symbol"/>
                <a:cs typeface="Symbol"/>
              </a:rPr>
              <a:t></a:t>
            </a:r>
            <a:r>
              <a:rPr dirty="0" baseline="34722" sz="1800" spc="-15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c</a:t>
            </a:r>
            <a:r>
              <a:rPr dirty="0" baseline="4629" sz="1800" spc="-7">
                <a:latin typeface="Times New Roman"/>
                <a:cs typeface="Times New Roman"/>
              </a:rPr>
              <a:t>o</a:t>
            </a:r>
            <a:r>
              <a:rPr dirty="0" baseline="4629" sz="1800" spc="187">
                <a:latin typeface="Times New Roman"/>
                <a:cs typeface="Times New Roman"/>
              </a:rPr>
              <a:t>s</a:t>
            </a:r>
            <a:r>
              <a:rPr dirty="0" sz="1550" spc="-135">
                <a:latin typeface="Symbol"/>
                <a:cs typeface="Symbol"/>
              </a:rPr>
              <a:t></a:t>
            </a:r>
            <a:r>
              <a:rPr dirty="0" baseline="4444" sz="1875" spc="-44">
                <a:latin typeface="Symbol"/>
                <a:cs typeface="Symbol"/>
              </a:rPr>
              <a:t></a:t>
            </a:r>
            <a:r>
              <a:rPr dirty="0" baseline="4444" sz="1875" spc="-13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100">
                <a:latin typeface="Times New Roman"/>
                <a:cs typeface="Times New Roman"/>
              </a:rPr>
              <a:t> </a:t>
            </a:r>
            <a:r>
              <a:rPr dirty="0" baseline="39351" sz="1800" spc="-7">
                <a:latin typeface="Symbol"/>
                <a:cs typeface="Symbol"/>
              </a:rPr>
              <a:t></a:t>
            </a:r>
            <a:r>
              <a:rPr dirty="0" baseline="39351" sz="1800">
                <a:latin typeface="Times New Roman"/>
                <a:cs typeface="Times New Roman"/>
              </a:rPr>
              <a:t> </a:t>
            </a:r>
            <a:r>
              <a:rPr dirty="0" baseline="39351" sz="1800" spc="-135">
                <a:latin typeface="Times New Roman"/>
                <a:cs typeface="Times New Roman"/>
              </a:rPr>
              <a:t> </a:t>
            </a:r>
            <a:r>
              <a:rPr dirty="0" baseline="34722" sz="1800" spc="-7">
                <a:latin typeface="Symbol"/>
                <a:cs typeface="Symbol"/>
              </a:rPr>
              <a:t></a:t>
            </a:r>
            <a:r>
              <a:rPr dirty="0" baseline="34722" sz="1800" spc="-97">
                <a:latin typeface="Times New Roman"/>
                <a:cs typeface="Times New Roman"/>
              </a:rPr>
              <a:t> </a:t>
            </a:r>
            <a:r>
              <a:rPr dirty="0" baseline="39351" sz="1800" spc="-30">
                <a:latin typeface="Symbol"/>
                <a:cs typeface="Symbol"/>
              </a:rPr>
              <a:t></a:t>
            </a:r>
            <a:r>
              <a:rPr dirty="0" baseline="39351" sz="1800" spc="-7" i="1">
                <a:latin typeface="Times New Roman"/>
                <a:cs typeface="Times New Roman"/>
              </a:rPr>
              <a:t>f</a:t>
            </a:r>
            <a:r>
              <a:rPr dirty="0" baseline="39351" sz="1800" i="1">
                <a:latin typeface="Times New Roman"/>
                <a:cs typeface="Times New Roman"/>
              </a:rPr>
              <a:t> </a:t>
            </a:r>
            <a:r>
              <a:rPr dirty="0" baseline="39351" sz="1800" spc="-157" i="1">
                <a:latin typeface="Times New Roman"/>
                <a:cs typeface="Times New Roman"/>
              </a:rPr>
              <a:t> </a:t>
            </a:r>
            <a:r>
              <a:rPr dirty="0" baseline="34722" sz="1800" spc="-7">
                <a:latin typeface="Symbol"/>
                <a:cs typeface="Symbol"/>
              </a:rPr>
              <a:t></a:t>
            </a:r>
            <a:endParaRPr baseline="34722" sz="180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228458" y="1559060"/>
            <a:ext cx="589915" cy="217804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0"/>
              </a:spcBef>
            </a:pPr>
            <a:r>
              <a:rPr dirty="0" sz="1200" spc="-25">
                <a:latin typeface="Symbol"/>
                <a:cs typeface="Symbol"/>
              </a:rPr>
              <a:t></a:t>
            </a:r>
            <a:r>
              <a:rPr dirty="0" sz="1250" spc="-25">
                <a:latin typeface="Symbol"/>
                <a:cs typeface="Symbol"/>
              </a:rPr>
              <a:t></a:t>
            </a:r>
            <a:r>
              <a:rPr dirty="0" sz="1250" spc="30">
                <a:latin typeface="Times New Roman"/>
                <a:cs typeface="Times New Roman"/>
              </a:rPr>
              <a:t> </a:t>
            </a:r>
            <a:r>
              <a:rPr dirty="0" baseline="27777" sz="1800" spc="-7">
                <a:latin typeface="Symbol"/>
                <a:cs typeface="Symbol"/>
              </a:rPr>
              <a:t></a:t>
            </a:r>
            <a:r>
              <a:rPr dirty="0" baseline="27777" sz="1800" spc="-82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-45" i="1">
                <a:latin typeface="Times New Roman"/>
                <a:cs typeface="Times New Roman"/>
              </a:rPr>
              <a:t> </a:t>
            </a:r>
            <a:r>
              <a:rPr dirty="0" baseline="27777" sz="1800" spc="-7">
                <a:latin typeface="Symbol"/>
                <a:cs typeface="Symbol"/>
              </a:rPr>
              <a:t></a:t>
            </a:r>
            <a:endParaRPr baseline="27777" sz="180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501588" y="1567318"/>
            <a:ext cx="176339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  <a:tabLst>
                <a:tab pos="1211580" algn="l"/>
              </a:tabLst>
            </a:pP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baseline="27777" sz="1800" spc="-7">
                <a:latin typeface="Symbol"/>
                <a:cs typeface="Symbol"/>
              </a:rPr>
              <a:t></a:t>
            </a:r>
            <a:r>
              <a:rPr dirty="0" baseline="27777" sz="1800" spc="-52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baseline="27777" sz="1800" spc="-7">
                <a:latin typeface="Symbol"/>
                <a:cs typeface="Symbol"/>
              </a:rPr>
              <a:t></a:t>
            </a:r>
            <a:r>
              <a:rPr dirty="0" baseline="27777" sz="1800">
                <a:latin typeface="Times New Roman"/>
                <a:cs typeface="Times New Roman"/>
              </a:rPr>
              <a:t>	</a:t>
            </a: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50" i="1">
                <a:latin typeface="Times New Roman"/>
                <a:cs typeface="Times New Roman"/>
              </a:rPr>
              <a:t> </a:t>
            </a:r>
            <a:r>
              <a:rPr dirty="0" baseline="27777" sz="1800" spc="-7">
                <a:latin typeface="Symbol"/>
                <a:cs typeface="Symbol"/>
              </a:rPr>
              <a:t></a:t>
            </a:r>
            <a:r>
              <a:rPr dirty="0" baseline="27777" sz="1800" spc="-52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baseline="27777" sz="1800" spc="-7">
                <a:latin typeface="Symbol"/>
                <a:cs typeface="Symbol"/>
              </a:rPr>
              <a:t></a:t>
            </a:r>
            <a:endParaRPr baseline="27777" sz="1800"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453631" y="1584706"/>
            <a:ext cx="33909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267335" algn="l"/>
              </a:tabLst>
            </a:pPr>
            <a:r>
              <a:rPr dirty="0" sz="1200" spc="-5">
                <a:latin typeface="Symbol"/>
                <a:cs typeface="Symbol"/>
              </a:rPr>
              <a:t>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710921" y="1584706"/>
            <a:ext cx="33909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267335" algn="l"/>
              </a:tabLst>
            </a:pPr>
            <a:r>
              <a:rPr dirty="0" sz="1200" spc="-5">
                <a:latin typeface="Symbol"/>
                <a:cs typeface="Symbol"/>
              </a:rPr>
              <a:t>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887359" y="1584706"/>
            <a:ext cx="33909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267335" algn="l"/>
              </a:tabLst>
            </a:pPr>
            <a:r>
              <a:rPr dirty="0" sz="1200" spc="-5">
                <a:latin typeface="Symbol"/>
                <a:cs typeface="Symbol"/>
              </a:rPr>
              <a:t>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788931" y="1811139"/>
            <a:ext cx="2028825" cy="323850"/>
          </a:xfrm>
          <a:prstGeom prst="rect">
            <a:avLst/>
          </a:prstGeom>
        </p:spPr>
        <p:txBody>
          <a:bodyPr wrap="square" lIns="0" tIns="109220" rIns="0" bIns="0" rtlCol="0" vert="horz">
            <a:spAutoFit/>
          </a:bodyPr>
          <a:lstStyle/>
          <a:p>
            <a:pPr marL="231775" marR="55880" indent="-207010">
              <a:lnSpc>
                <a:spcPct val="46900"/>
              </a:lnSpc>
              <a:spcBef>
                <a:spcPts val="860"/>
              </a:spcBef>
              <a:tabLst>
                <a:tab pos="750570" algn="l"/>
                <a:tab pos="1703070" algn="l"/>
              </a:tabLst>
            </a:pPr>
            <a:r>
              <a:rPr dirty="0" baseline="-34722" sz="1800" spc="-7">
                <a:latin typeface="Symbol"/>
                <a:cs typeface="Symbol"/>
              </a:rPr>
              <a:t></a:t>
            </a:r>
            <a:r>
              <a:rPr dirty="0" baseline="-34722" sz="1800" spc="-30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</a:t>
            </a:r>
            <a:r>
              <a:rPr dirty="0" baseline="-34722" sz="1800" spc="-7">
                <a:latin typeface="Times New Roman"/>
                <a:cs typeface="Times New Roman"/>
              </a:rPr>
              <a:t>		</a:t>
            </a:r>
            <a:r>
              <a:rPr dirty="0" sz="1200" spc="30">
                <a:latin typeface="Symbol"/>
                <a:cs typeface="Symbol"/>
              </a:rPr>
              <a:t></a:t>
            </a:r>
            <a:r>
              <a:rPr dirty="0" baseline="43650" sz="1050" spc="44">
                <a:latin typeface="Times New Roman"/>
                <a:cs typeface="Times New Roman"/>
              </a:rPr>
              <a:t>2</a:t>
            </a:r>
            <a:r>
              <a:rPr dirty="0" baseline="43650" sz="1050" spc="157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f	</a:t>
            </a:r>
            <a:r>
              <a:rPr dirty="0" sz="1200" spc="30">
                <a:latin typeface="Symbol"/>
                <a:cs typeface="Symbol"/>
              </a:rPr>
              <a:t></a:t>
            </a:r>
            <a:r>
              <a:rPr dirty="0" baseline="43650" sz="1050" spc="44">
                <a:latin typeface="Times New Roman"/>
                <a:cs typeface="Times New Roman"/>
              </a:rPr>
              <a:t>2  </a:t>
            </a:r>
            <a:r>
              <a:rPr dirty="0" sz="1200" spc="-5" i="1">
                <a:latin typeface="Times New Roman"/>
                <a:cs typeface="Times New Roman"/>
              </a:rPr>
              <a:t>f </a:t>
            </a:r>
            <a:r>
              <a:rPr dirty="0" sz="1200" spc="-285" i="1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17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</a:t>
            </a:r>
            <a:r>
              <a:rPr dirty="0" baseline="4629" sz="1800" spc="-7">
                <a:latin typeface="Times New Roman"/>
                <a:cs typeface="Times New Roman"/>
              </a:rPr>
              <a:t>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135">
                <a:latin typeface="Symbol"/>
                <a:cs typeface="Symbol"/>
              </a:rPr>
              <a:t></a:t>
            </a:r>
            <a:r>
              <a:rPr dirty="0" baseline="4444" sz="1875" spc="-44">
                <a:latin typeface="Symbol"/>
                <a:cs typeface="Symbol"/>
              </a:rPr>
              <a:t></a:t>
            </a:r>
            <a:r>
              <a:rPr dirty="0" baseline="4444" sz="1875" spc="-13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30">
                <a:latin typeface="Times New Roman"/>
                <a:cs typeface="Times New Roman"/>
              </a:rPr>
              <a:t> </a:t>
            </a:r>
            <a:r>
              <a:rPr dirty="0" baseline="-39351" sz="1800" spc="-30">
                <a:latin typeface="Symbol"/>
                <a:cs typeface="Symbol"/>
              </a:rPr>
              <a:t></a:t>
            </a:r>
            <a:r>
              <a:rPr dirty="0" baseline="-39351" sz="1800" spc="75" i="1">
                <a:latin typeface="Times New Roman"/>
                <a:cs typeface="Times New Roman"/>
              </a:rPr>
              <a:t>x</a:t>
            </a:r>
            <a:r>
              <a:rPr dirty="0" baseline="-23809" sz="1050" spc="-7">
                <a:latin typeface="Times New Roman"/>
                <a:cs typeface="Times New Roman"/>
              </a:rPr>
              <a:t>2</a:t>
            </a:r>
            <a:r>
              <a:rPr dirty="0" baseline="-23809" sz="1050">
                <a:latin typeface="Times New Roman"/>
                <a:cs typeface="Times New Roman"/>
              </a:rPr>
              <a:t>  </a:t>
            </a:r>
            <a:r>
              <a:rPr dirty="0" baseline="-23809" sz="1050" spc="3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c</a:t>
            </a:r>
            <a:r>
              <a:rPr dirty="0" baseline="4629" sz="1800" spc="-7">
                <a:latin typeface="Times New Roman"/>
                <a:cs typeface="Times New Roman"/>
              </a:rPr>
              <a:t>o</a:t>
            </a:r>
            <a:r>
              <a:rPr dirty="0" baseline="4629" sz="1800" spc="187">
                <a:latin typeface="Times New Roman"/>
                <a:cs typeface="Times New Roman"/>
              </a:rPr>
              <a:t>s</a:t>
            </a:r>
            <a:r>
              <a:rPr dirty="0" sz="1550" spc="-135">
                <a:latin typeface="Symbol"/>
                <a:cs typeface="Symbol"/>
              </a:rPr>
              <a:t></a:t>
            </a:r>
            <a:r>
              <a:rPr dirty="0" baseline="4444" sz="1875" spc="-44">
                <a:latin typeface="Symbol"/>
                <a:cs typeface="Symbol"/>
              </a:rPr>
              <a:t></a:t>
            </a:r>
            <a:r>
              <a:rPr dirty="0" baseline="4444" sz="1875" spc="-13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60">
                <a:latin typeface="Times New Roman"/>
                <a:cs typeface="Times New Roman"/>
              </a:rPr>
              <a:t> </a:t>
            </a:r>
            <a:r>
              <a:rPr dirty="0" baseline="-39351" sz="1800" spc="-30">
                <a:latin typeface="Symbol"/>
                <a:cs typeface="Symbol"/>
              </a:rPr>
              <a:t></a:t>
            </a:r>
            <a:r>
              <a:rPr dirty="0" baseline="-39351" sz="1800" spc="7" i="1">
                <a:latin typeface="Times New Roman"/>
                <a:cs typeface="Times New Roman"/>
              </a:rPr>
              <a:t>y</a:t>
            </a:r>
            <a:r>
              <a:rPr dirty="0" baseline="-39351" sz="1800" spc="-30">
                <a:latin typeface="Symbol"/>
                <a:cs typeface="Symbol"/>
              </a:rPr>
              <a:t></a:t>
            </a:r>
            <a:r>
              <a:rPr dirty="0" baseline="-39351" sz="1800" spc="-7" i="1">
                <a:latin typeface="Times New Roman"/>
                <a:cs typeface="Times New Roman"/>
              </a:rPr>
              <a:t>x</a:t>
            </a:r>
            <a:endParaRPr baseline="-39351" sz="18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2616796" y="2661411"/>
            <a:ext cx="184785" cy="0"/>
          </a:xfrm>
          <a:custGeom>
            <a:avLst/>
            <a:gdLst/>
            <a:ahLst/>
            <a:cxnLst/>
            <a:rect l="l" t="t" r="r" b="b"/>
            <a:pathLst>
              <a:path w="184785" h="0">
                <a:moveTo>
                  <a:pt x="0" y="0"/>
                </a:moveTo>
                <a:lnTo>
                  <a:pt x="184526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2903836" y="2661410"/>
            <a:ext cx="163830" cy="0"/>
          </a:xfrm>
          <a:custGeom>
            <a:avLst/>
            <a:gdLst/>
            <a:ahLst/>
            <a:cxnLst/>
            <a:rect l="l" t="t" r="r" b="b"/>
            <a:pathLst>
              <a:path w="163830" h="0">
                <a:moveTo>
                  <a:pt x="0" y="0"/>
                </a:moveTo>
                <a:lnTo>
                  <a:pt x="163234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2670025" y="2438362"/>
            <a:ext cx="4902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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</a:t>
            </a:r>
            <a:r>
              <a:rPr dirty="0" baseline="2314" sz="1800" spc="-97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110" i="1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</a:t>
            </a:r>
            <a:endParaRPr baseline="2314" sz="180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822613" y="2686804"/>
            <a:ext cx="3378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266065" algn="l"/>
              </a:tabLst>
            </a:pPr>
            <a:r>
              <a:rPr dirty="0" sz="1200" spc="-5">
                <a:latin typeface="Symbol"/>
                <a:cs typeface="Symbol"/>
              </a:rPr>
              <a:t>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960627" y="2525801"/>
            <a:ext cx="2284730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5"/>
              </a:spcBef>
            </a:pP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5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c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 spc="5">
                <a:latin typeface="Calibri"/>
                <a:cs typeface="Calibri"/>
              </a:rPr>
              <a:t>m</a:t>
            </a:r>
            <a:r>
              <a:rPr dirty="0" sz="1100" spc="-5">
                <a:latin typeface="Calibri"/>
                <a:cs typeface="Calibri"/>
              </a:rPr>
              <a:t>pu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a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15">
                <a:latin typeface="Calibri"/>
                <a:cs typeface="Calibri"/>
              </a:rPr>
              <a:t>i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f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baseline="-43981" sz="1800" spc="-30">
                <a:latin typeface="Symbol"/>
                <a:cs typeface="Symbol"/>
              </a:rPr>
              <a:t></a:t>
            </a:r>
            <a:r>
              <a:rPr dirty="0" baseline="-42222" sz="1875" spc="-52">
                <a:latin typeface="Symbol"/>
                <a:cs typeface="Symbol"/>
              </a:rPr>
              <a:t></a:t>
            </a:r>
            <a:r>
              <a:rPr dirty="0" baseline="-42222" sz="1875" spc="75">
                <a:latin typeface="Times New Roman"/>
                <a:cs typeface="Times New Roman"/>
              </a:rPr>
              <a:t> </a:t>
            </a:r>
            <a:r>
              <a:rPr dirty="0" baseline="-13888" sz="1800" spc="-7">
                <a:latin typeface="Symbol"/>
                <a:cs typeface="Symbol"/>
              </a:rPr>
              <a:t></a:t>
            </a:r>
            <a:r>
              <a:rPr dirty="0" baseline="-13888" sz="1800" spc="-67">
                <a:latin typeface="Times New Roman"/>
                <a:cs typeface="Times New Roman"/>
              </a:rPr>
              <a:t> </a:t>
            </a:r>
            <a:r>
              <a:rPr dirty="0" baseline="-43981" sz="1800" spc="-30">
                <a:latin typeface="Symbol"/>
                <a:cs typeface="Symbol"/>
              </a:rPr>
              <a:t></a:t>
            </a:r>
            <a:r>
              <a:rPr dirty="0" baseline="-43981" sz="1800" spc="-7" i="1">
                <a:latin typeface="Times New Roman"/>
                <a:cs typeface="Times New Roman"/>
              </a:rPr>
              <a:t>y</a:t>
            </a:r>
            <a:r>
              <a:rPr dirty="0" baseline="-43981" sz="1800" spc="-37" i="1">
                <a:latin typeface="Times New Roman"/>
                <a:cs typeface="Times New Roman"/>
              </a:rPr>
              <a:t> </a:t>
            </a:r>
            <a:r>
              <a:rPr dirty="0" baseline="-13888" sz="1800" spc="-7">
                <a:latin typeface="Symbol"/>
                <a:cs typeface="Symbol"/>
              </a:rPr>
              <a:t></a:t>
            </a:r>
            <a:r>
              <a:rPr dirty="0" baseline="-13888" sz="1800" spc="-16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3532564" y="3801741"/>
            <a:ext cx="299720" cy="0"/>
          </a:xfrm>
          <a:custGeom>
            <a:avLst/>
            <a:gdLst/>
            <a:ahLst/>
            <a:cxnLst/>
            <a:rect l="l" t="t" r="r" b="b"/>
            <a:pathLst>
              <a:path w="299720" h="0">
                <a:moveTo>
                  <a:pt x="0" y="0"/>
                </a:moveTo>
                <a:lnTo>
                  <a:pt x="299659" y="0"/>
                </a:lnTo>
              </a:path>
            </a:pathLst>
          </a:custGeom>
          <a:ln w="75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4507645" y="3801741"/>
            <a:ext cx="255270" cy="0"/>
          </a:xfrm>
          <a:custGeom>
            <a:avLst/>
            <a:gdLst/>
            <a:ahLst/>
            <a:cxnLst/>
            <a:rect l="l" t="t" r="r" b="b"/>
            <a:pathLst>
              <a:path w="255270" h="0">
                <a:moveTo>
                  <a:pt x="0" y="0"/>
                </a:moveTo>
                <a:lnTo>
                  <a:pt x="254868" y="0"/>
                </a:lnTo>
              </a:path>
            </a:pathLst>
          </a:custGeom>
          <a:ln w="75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 txBox="1"/>
          <p:nvPr/>
        </p:nvSpPr>
        <p:spPr>
          <a:xfrm>
            <a:off x="2221324" y="3164217"/>
            <a:ext cx="3030855" cy="2660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25"/>
              </a:spcBef>
            </a:pPr>
            <a:r>
              <a:rPr dirty="0" u="sng" baseline="39351" sz="1800" spc="17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9351" sz="1800" spc="-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baseline="39351" sz="1800">
                <a:latin typeface="Times New Roman"/>
                <a:cs typeface="Times New Roman"/>
              </a:rPr>
              <a:t> </a:t>
            </a:r>
            <a:r>
              <a:rPr dirty="0" baseline="39351" sz="1800" spc="22">
                <a:latin typeface="Times New Roman"/>
                <a:cs typeface="Times New Roman"/>
              </a:rPr>
              <a:t> </a:t>
            </a:r>
            <a:r>
              <a:rPr dirty="0" baseline="41666" sz="1800" spc="-7">
                <a:latin typeface="Symbol"/>
                <a:cs typeface="Symbol"/>
              </a:rPr>
              <a:t></a:t>
            </a:r>
            <a:r>
              <a:rPr dirty="0" baseline="41666" sz="1800" spc="-97">
                <a:latin typeface="Times New Roman"/>
                <a:cs typeface="Times New Roman"/>
              </a:rPr>
              <a:t> </a:t>
            </a:r>
            <a:r>
              <a:rPr dirty="0" u="sng" baseline="39351" sz="1800" spc="-3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u="sng" baseline="39351" sz="1800" spc="-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</a:t>
            </a:r>
            <a:r>
              <a:rPr dirty="0" u="sng" baseline="39351" sz="1800" spc="3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baseline="39351" sz="1800" spc="-195" i="1">
                <a:latin typeface="Times New Roman"/>
                <a:cs typeface="Times New Roman"/>
              </a:rPr>
              <a:t> </a:t>
            </a:r>
            <a:r>
              <a:rPr dirty="0" baseline="41666" sz="1800" spc="-7">
                <a:latin typeface="Symbol"/>
                <a:cs typeface="Symbol"/>
              </a:rPr>
              <a:t></a:t>
            </a:r>
            <a:r>
              <a:rPr dirty="0" baseline="41666" sz="1800" spc="-44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44">
                <a:latin typeface="Symbol"/>
                <a:cs typeface="Symbol"/>
              </a:rPr>
              <a:t>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17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</a:t>
            </a:r>
            <a:r>
              <a:rPr dirty="0" baseline="4629" sz="1800" spc="-7">
                <a:latin typeface="Times New Roman"/>
                <a:cs typeface="Times New Roman"/>
              </a:rPr>
              <a:t>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135">
                <a:latin typeface="Symbol"/>
                <a:cs typeface="Symbol"/>
              </a:rPr>
              <a:t></a:t>
            </a:r>
            <a:r>
              <a:rPr dirty="0" baseline="4444" sz="1875" spc="-44">
                <a:latin typeface="Symbol"/>
                <a:cs typeface="Symbol"/>
              </a:rPr>
              <a:t></a:t>
            </a:r>
            <a:r>
              <a:rPr dirty="0" baseline="4444" sz="1875" spc="-13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90">
                <a:latin typeface="Times New Roman"/>
                <a:cs typeface="Times New Roman"/>
              </a:rPr>
              <a:t> </a:t>
            </a:r>
            <a:r>
              <a:rPr dirty="0" u="sng" baseline="39351" sz="1800" spc="-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baseline="39351" sz="1800">
                <a:latin typeface="Times New Roman"/>
                <a:cs typeface="Times New Roman"/>
              </a:rPr>
              <a:t> </a:t>
            </a:r>
            <a:r>
              <a:rPr dirty="0" baseline="39351" sz="1800" spc="-150">
                <a:latin typeface="Times New Roman"/>
                <a:cs typeface="Times New Roman"/>
              </a:rPr>
              <a:t> </a:t>
            </a:r>
            <a:r>
              <a:rPr dirty="0" baseline="41666" sz="1800" spc="-7">
                <a:latin typeface="Symbol"/>
                <a:cs typeface="Symbol"/>
              </a:rPr>
              <a:t></a:t>
            </a:r>
            <a:r>
              <a:rPr dirty="0" baseline="41666" sz="1800" spc="-97">
                <a:latin typeface="Times New Roman"/>
                <a:cs typeface="Times New Roman"/>
              </a:rPr>
              <a:t> </a:t>
            </a:r>
            <a:r>
              <a:rPr dirty="0" u="sng" baseline="39351" sz="1800" spc="-3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u="sng" baseline="39351" sz="1800" spc="-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</a:t>
            </a:r>
            <a:r>
              <a:rPr dirty="0" u="sng" baseline="39351" sz="1800" spc="3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baseline="39351" sz="1800" spc="-195" i="1">
                <a:latin typeface="Times New Roman"/>
                <a:cs typeface="Times New Roman"/>
              </a:rPr>
              <a:t> </a:t>
            </a:r>
            <a:r>
              <a:rPr dirty="0" baseline="41666" sz="1800" spc="-7">
                <a:latin typeface="Symbol"/>
                <a:cs typeface="Symbol"/>
              </a:rPr>
              <a:t></a:t>
            </a:r>
            <a:r>
              <a:rPr dirty="0" baseline="41666" sz="1800" spc="-15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c</a:t>
            </a:r>
            <a:r>
              <a:rPr dirty="0" baseline="4629" sz="1800" spc="-7">
                <a:latin typeface="Times New Roman"/>
                <a:cs typeface="Times New Roman"/>
              </a:rPr>
              <a:t>o</a:t>
            </a:r>
            <a:r>
              <a:rPr dirty="0" baseline="4629" sz="1800" spc="187">
                <a:latin typeface="Times New Roman"/>
                <a:cs typeface="Times New Roman"/>
              </a:rPr>
              <a:t>s</a:t>
            </a:r>
            <a:r>
              <a:rPr dirty="0" sz="1550" spc="-135">
                <a:latin typeface="Symbol"/>
                <a:cs typeface="Symbol"/>
              </a:rPr>
              <a:t></a:t>
            </a:r>
            <a:r>
              <a:rPr dirty="0" baseline="4444" sz="1875" spc="-44">
                <a:latin typeface="Symbol"/>
                <a:cs typeface="Symbol"/>
              </a:rPr>
              <a:t></a:t>
            </a:r>
            <a:r>
              <a:rPr dirty="0" baseline="4444" sz="1875" spc="-13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100">
                <a:latin typeface="Times New Roman"/>
                <a:cs typeface="Times New Roman"/>
              </a:rPr>
              <a:t> </a:t>
            </a:r>
            <a:r>
              <a:rPr dirty="0" u="sng" baseline="39351" sz="1800" spc="-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baseline="39351" sz="1800">
                <a:latin typeface="Times New Roman"/>
                <a:cs typeface="Times New Roman"/>
              </a:rPr>
              <a:t> </a:t>
            </a:r>
            <a:r>
              <a:rPr dirty="0" baseline="39351" sz="1800" spc="-135">
                <a:latin typeface="Times New Roman"/>
                <a:cs typeface="Times New Roman"/>
              </a:rPr>
              <a:t> </a:t>
            </a:r>
            <a:r>
              <a:rPr dirty="0" baseline="41666" sz="1800" spc="-7">
                <a:latin typeface="Symbol"/>
                <a:cs typeface="Symbol"/>
              </a:rPr>
              <a:t></a:t>
            </a:r>
            <a:r>
              <a:rPr dirty="0" baseline="41666" sz="1800" spc="-97">
                <a:latin typeface="Times New Roman"/>
                <a:cs typeface="Times New Roman"/>
              </a:rPr>
              <a:t> </a:t>
            </a:r>
            <a:r>
              <a:rPr dirty="0" u="sng" baseline="39351" sz="1800" spc="-3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u="sng" baseline="39351" sz="1800" spc="-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</a:t>
            </a:r>
            <a:r>
              <a:rPr dirty="0" u="sng" baseline="39351" sz="1800" spc="3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baseline="39351" sz="1800" spc="-195" i="1">
                <a:latin typeface="Times New Roman"/>
                <a:cs typeface="Times New Roman"/>
              </a:rPr>
              <a:t> </a:t>
            </a:r>
            <a:r>
              <a:rPr dirty="0" baseline="41666" sz="1800" spc="-7">
                <a:latin typeface="Symbol"/>
                <a:cs typeface="Symbol"/>
              </a:rPr>
              <a:t></a:t>
            </a:r>
            <a:endParaRPr baseline="41666" sz="180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215758" y="3311828"/>
            <a:ext cx="1872614" cy="21907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  <a:tabLst>
                <a:tab pos="1323340" algn="l"/>
              </a:tabLst>
            </a:pP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55">
                <a:latin typeface="Times New Roman"/>
                <a:cs typeface="Times New Roman"/>
              </a:rPr>
              <a:t> </a:t>
            </a:r>
            <a:r>
              <a:rPr dirty="0" baseline="30092" sz="1800" spc="-7">
                <a:latin typeface="Symbol"/>
                <a:cs typeface="Symbol"/>
              </a:rPr>
              <a:t></a:t>
            </a:r>
            <a:r>
              <a:rPr dirty="0" baseline="30092" sz="1800" spc="-67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25" i="1">
                <a:latin typeface="Times New Roman"/>
                <a:cs typeface="Times New Roman"/>
              </a:rPr>
              <a:t> </a:t>
            </a:r>
            <a:r>
              <a:rPr dirty="0" baseline="30092" sz="1800" spc="-7">
                <a:latin typeface="Symbol"/>
                <a:cs typeface="Symbol"/>
              </a:rPr>
              <a:t></a:t>
            </a:r>
            <a:r>
              <a:rPr dirty="0" baseline="30092" sz="1800">
                <a:latin typeface="Times New Roman"/>
                <a:cs typeface="Times New Roman"/>
              </a:rPr>
              <a:t>	</a:t>
            </a: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baseline="30092" sz="1800" spc="-7">
                <a:latin typeface="Symbol"/>
                <a:cs typeface="Symbol"/>
              </a:rPr>
              <a:t></a:t>
            </a:r>
            <a:r>
              <a:rPr dirty="0" baseline="30092" sz="1800" spc="-67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25" i="1">
                <a:latin typeface="Times New Roman"/>
                <a:cs typeface="Times New Roman"/>
              </a:rPr>
              <a:t> </a:t>
            </a:r>
            <a:r>
              <a:rPr dirty="0" baseline="30092" sz="1800" spc="-7">
                <a:latin typeface="Symbol"/>
                <a:cs typeface="Symbol"/>
              </a:rPr>
              <a:t></a:t>
            </a:r>
            <a:endParaRPr baseline="30092" sz="180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688330" y="3320020"/>
            <a:ext cx="56388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50" i="1">
                <a:latin typeface="Times New Roman"/>
                <a:cs typeface="Times New Roman"/>
              </a:rPr>
              <a:t> </a:t>
            </a:r>
            <a:r>
              <a:rPr dirty="0" baseline="30092" sz="1800" spc="-7">
                <a:latin typeface="Symbol"/>
                <a:cs typeface="Symbol"/>
              </a:rPr>
              <a:t></a:t>
            </a:r>
            <a:r>
              <a:rPr dirty="0" baseline="30092" sz="1800" spc="-67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25" i="1">
                <a:latin typeface="Times New Roman"/>
                <a:cs typeface="Times New Roman"/>
              </a:rPr>
              <a:t> </a:t>
            </a:r>
            <a:r>
              <a:rPr dirty="0" baseline="30092" sz="1800" spc="-7">
                <a:latin typeface="Symbol"/>
                <a:cs typeface="Symbol"/>
              </a:rPr>
              <a:t></a:t>
            </a:r>
            <a:endParaRPr baseline="30092" sz="180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453632" y="3353493"/>
            <a:ext cx="33909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  <a:tabLst>
                <a:tab pos="267335" algn="l"/>
              </a:tabLst>
            </a:pPr>
            <a:r>
              <a:rPr dirty="0" sz="1200" spc="-5">
                <a:latin typeface="Symbol"/>
                <a:cs typeface="Symbol"/>
              </a:rPr>
              <a:t>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710922" y="3353493"/>
            <a:ext cx="33909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  <a:tabLst>
                <a:tab pos="267335" algn="l"/>
              </a:tabLst>
            </a:pPr>
            <a:r>
              <a:rPr dirty="0" sz="1200" spc="-5">
                <a:latin typeface="Symbol"/>
                <a:cs typeface="Symbol"/>
              </a:rPr>
              <a:t>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887360" y="3353493"/>
            <a:ext cx="33909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  <a:tabLst>
                <a:tab pos="267335" algn="l"/>
              </a:tabLst>
            </a:pPr>
            <a:r>
              <a:rPr dirty="0" sz="1200" spc="-5">
                <a:latin typeface="Symbol"/>
                <a:cs typeface="Symbol"/>
              </a:rPr>
              <a:t>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814331" y="3674271"/>
            <a:ext cx="21526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983138" y="3577838"/>
            <a:ext cx="1802130" cy="3263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579120">
              <a:lnSpc>
                <a:spcPts val="969"/>
              </a:lnSpc>
              <a:spcBef>
                <a:spcPts val="105"/>
              </a:spcBef>
              <a:tabLst>
                <a:tab pos="1530985" algn="l"/>
              </a:tabLst>
            </a:pPr>
            <a:r>
              <a:rPr dirty="0" sz="1200" spc="30">
                <a:latin typeface="Symbol"/>
                <a:cs typeface="Symbol"/>
              </a:rPr>
              <a:t></a:t>
            </a:r>
            <a:r>
              <a:rPr dirty="0" baseline="43650" sz="1050" spc="44">
                <a:latin typeface="Times New Roman"/>
                <a:cs typeface="Times New Roman"/>
              </a:rPr>
              <a:t>2</a:t>
            </a:r>
            <a:r>
              <a:rPr dirty="0" baseline="43650" sz="1050" spc="157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f	</a:t>
            </a:r>
            <a:r>
              <a:rPr dirty="0" sz="1200" spc="30">
                <a:latin typeface="Symbol"/>
                <a:cs typeface="Symbol"/>
              </a:rPr>
              <a:t></a:t>
            </a:r>
            <a:r>
              <a:rPr dirty="0" baseline="43650" sz="1050" spc="44">
                <a:latin typeface="Times New Roman"/>
                <a:cs typeface="Times New Roman"/>
              </a:rPr>
              <a:t>2</a:t>
            </a:r>
            <a:r>
              <a:rPr dirty="0" baseline="43650" sz="1050" spc="22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f</a:t>
            </a:r>
            <a:endParaRPr sz="1200">
              <a:latin typeface="Times New Roman"/>
              <a:cs typeface="Times New Roman"/>
            </a:endParaRPr>
          </a:p>
          <a:p>
            <a:pPr marL="38100">
              <a:lnSpc>
                <a:spcPts val="1390"/>
              </a:lnSpc>
            </a:pP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17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</a:t>
            </a:r>
            <a:r>
              <a:rPr dirty="0" baseline="4629" sz="1800" spc="-7">
                <a:latin typeface="Times New Roman"/>
                <a:cs typeface="Times New Roman"/>
              </a:rPr>
              <a:t>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135">
                <a:latin typeface="Symbol"/>
                <a:cs typeface="Symbol"/>
              </a:rPr>
              <a:t></a:t>
            </a:r>
            <a:r>
              <a:rPr dirty="0" baseline="4444" sz="1875" spc="-44">
                <a:latin typeface="Symbol"/>
                <a:cs typeface="Symbol"/>
              </a:rPr>
              <a:t></a:t>
            </a:r>
            <a:r>
              <a:rPr dirty="0" baseline="4444" sz="1875" spc="-13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65">
                <a:latin typeface="Times New Roman"/>
                <a:cs typeface="Times New Roman"/>
              </a:rPr>
              <a:t> </a:t>
            </a:r>
            <a:r>
              <a:rPr dirty="0" baseline="-39351" sz="1800" spc="-30">
                <a:latin typeface="Symbol"/>
                <a:cs typeface="Symbol"/>
              </a:rPr>
              <a:t></a:t>
            </a:r>
            <a:r>
              <a:rPr dirty="0" baseline="-39351" sz="1800" spc="-22" i="1">
                <a:latin typeface="Times New Roman"/>
                <a:cs typeface="Times New Roman"/>
              </a:rPr>
              <a:t>x</a:t>
            </a:r>
            <a:r>
              <a:rPr dirty="0" baseline="-39351" sz="1800" spc="-30">
                <a:latin typeface="Symbol"/>
                <a:cs typeface="Symbol"/>
              </a:rPr>
              <a:t></a:t>
            </a:r>
            <a:r>
              <a:rPr dirty="0" baseline="-39351" sz="1800" spc="-7" i="1">
                <a:latin typeface="Times New Roman"/>
                <a:cs typeface="Times New Roman"/>
              </a:rPr>
              <a:t>y</a:t>
            </a:r>
            <a:r>
              <a:rPr dirty="0" baseline="-39351" sz="1800" spc="3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c</a:t>
            </a:r>
            <a:r>
              <a:rPr dirty="0" baseline="4629" sz="1800" spc="-7">
                <a:latin typeface="Times New Roman"/>
                <a:cs typeface="Times New Roman"/>
              </a:rPr>
              <a:t>o</a:t>
            </a:r>
            <a:r>
              <a:rPr dirty="0" baseline="4629" sz="1800" spc="187">
                <a:latin typeface="Times New Roman"/>
                <a:cs typeface="Times New Roman"/>
              </a:rPr>
              <a:t>s</a:t>
            </a:r>
            <a:r>
              <a:rPr dirty="0" sz="1550" spc="-140">
                <a:latin typeface="Symbol"/>
                <a:cs typeface="Symbol"/>
              </a:rPr>
              <a:t></a:t>
            </a:r>
            <a:r>
              <a:rPr dirty="0" baseline="4444" sz="1875" spc="-44">
                <a:latin typeface="Symbol"/>
                <a:cs typeface="Symbol"/>
              </a:rPr>
              <a:t></a:t>
            </a:r>
            <a:r>
              <a:rPr dirty="0" baseline="4444" sz="1875" spc="-13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40">
                <a:latin typeface="Times New Roman"/>
                <a:cs typeface="Times New Roman"/>
              </a:rPr>
              <a:t> </a:t>
            </a:r>
            <a:r>
              <a:rPr dirty="0" baseline="-39351" sz="1800" spc="-30">
                <a:latin typeface="Symbol"/>
                <a:cs typeface="Symbol"/>
              </a:rPr>
              <a:t></a:t>
            </a:r>
            <a:r>
              <a:rPr dirty="0" baseline="-39351" sz="1800" spc="104" i="1">
                <a:latin typeface="Times New Roman"/>
                <a:cs typeface="Times New Roman"/>
              </a:rPr>
              <a:t>y</a:t>
            </a:r>
            <a:r>
              <a:rPr dirty="0" baseline="-23809" sz="1050" spc="-7">
                <a:latin typeface="Times New Roman"/>
                <a:cs typeface="Times New Roman"/>
              </a:rPr>
              <a:t>2</a:t>
            </a:r>
            <a:endParaRPr baseline="-23809" sz="105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986027" y="4193509"/>
            <a:ext cx="492061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plug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second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simplifying.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1660016" y="4631099"/>
            <a:ext cx="255270" cy="0"/>
          </a:xfrm>
          <a:custGeom>
            <a:avLst/>
            <a:gdLst/>
            <a:ahLst/>
            <a:cxnLst/>
            <a:rect l="l" t="t" r="r" b="b"/>
            <a:pathLst>
              <a:path w="255269" h="0">
                <a:moveTo>
                  <a:pt x="0" y="0"/>
                </a:moveTo>
                <a:lnTo>
                  <a:pt x="255190" y="0"/>
                </a:lnTo>
              </a:path>
            </a:pathLst>
          </a:custGeom>
          <a:ln w="753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 txBox="1"/>
          <p:nvPr/>
        </p:nvSpPr>
        <p:spPr>
          <a:xfrm>
            <a:off x="2467656" y="4468089"/>
            <a:ext cx="219710" cy="2647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36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2696257" y="4631101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53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4185332" y="4631104"/>
            <a:ext cx="255270" cy="0"/>
          </a:xfrm>
          <a:custGeom>
            <a:avLst/>
            <a:gdLst/>
            <a:ahLst/>
            <a:cxnLst/>
            <a:rect l="l" t="t" r="r" b="b"/>
            <a:pathLst>
              <a:path w="255270" h="0">
                <a:moveTo>
                  <a:pt x="0" y="0"/>
                </a:moveTo>
                <a:lnTo>
                  <a:pt x="255190" y="0"/>
                </a:lnTo>
              </a:path>
            </a:pathLst>
          </a:custGeom>
          <a:ln w="753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 txBox="1"/>
          <p:nvPr/>
        </p:nvSpPr>
        <p:spPr>
          <a:xfrm>
            <a:off x="3284424" y="4468092"/>
            <a:ext cx="1823720" cy="2647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  <a:tabLst>
                <a:tab pos="671830" algn="l"/>
                <a:tab pos="1603375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45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45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3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5116798" y="4631107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4" h="0">
                <a:moveTo>
                  <a:pt x="0" y="0"/>
                </a:moveTo>
                <a:lnTo>
                  <a:pt x="300037" y="0"/>
                </a:lnTo>
              </a:path>
            </a:pathLst>
          </a:custGeom>
          <a:ln w="753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 txBox="1"/>
          <p:nvPr/>
        </p:nvSpPr>
        <p:spPr>
          <a:xfrm>
            <a:off x="2746263" y="4954334"/>
            <a:ext cx="219710" cy="2647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36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2974864" y="5117346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53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 txBox="1"/>
          <p:nvPr/>
        </p:nvSpPr>
        <p:spPr>
          <a:xfrm>
            <a:off x="3586844" y="4954337"/>
            <a:ext cx="219710" cy="2647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36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4259150" y="4954338"/>
            <a:ext cx="219710" cy="2647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36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4487751" y="5117348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4" h="0">
                <a:moveTo>
                  <a:pt x="0" y="0"/>
                </a:moveTo>
                <a:lnTo>
                  <a:pt x="300037" y="0"/>
                </a:lnTo>
              </a:path>
            </a:pathLst>
          </a:custGeom>
          <a:ln w="753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 txBox="1"/>
          <p:nvPr/>
        </p:nvSpPr>
        <p:spPr>
          <a:xfrm>
            <a:off x="5235461" y="4954339"/>
            <a:ext cx="219710" cy="2647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36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50" name="object 50"/>
          <p:cNvSpPr/>
          <p:nvPr/>
        </p:nvSpPr>
        <p:spPr>
          <a:xfrm>
            <a:off x="5464064" y="5117351"/>
            <a:ext cx="255270" cy="0"/>
          </a:xfrm>
          <a:custGeom>
            <a:avLst/>
            <a:gdLst/>
            <a:ahLst/>
            <a:cxnLst/>
            <a:rect l="l" t="t" r="r" b="b"/>
            <a:pathLst>
              <a:path w="255270" h="0">
                <a:moveTo>
                  <a:pt x="0" y="0"/>
                </a:moveTo>
                <a:lnTo>
                  <a:pt x="255190" y="0"/>
                </a:lnTo>
              </a:path>
            </a:pathLst>
          </a:custGeom>
          <a:ln w="753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 txBox="1"/>
          <p:nvPr/>
        </p:nvSpPr>
        <p:spPr>
          <a:xfrm>
            <a:off x="2467658" y="5428679"/>
            <a:ext cx="219710" cy="2647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36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2696258" y="5591692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53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 txBox="1"/>
          <p:nvPr/>
        </p:nvSpPr>
        <p:spPr>
          <a:xfrm>
            <a:off x="3416188" y="5428682"/>
            <a:ext cx="219710" cy="2647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36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3644788" y="5591693"/>
            <a:ext cx="255270" cy="0"/>
          </a:xfrm>
          <a:custGeom>
            <a:avLst/>
            <a:gdLst/>
            <a:ahLst/>
            <a:cxnLst/>
            <a:rect l="l" t="t" r="r" b="b"/>
            <a:pathLst>
              <a:path w="255270" h="0">
                <a:moveTo>
                  <a:pt x="0" y="0"/>
                </a:moveTo>
                <a:lnTo>
                  <a:pt x="255190" y="0"/>
                </a:lnTo>
              </a:path>
            </a:pathLst>
          </a:custGeom>
          <a:ln w="753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 txBox="1"/>
          <p:nvPr/>
        </p:nvSpPr>
        <p:spPr>
          <a:xfrm>
            <a:off x="4388530" y="5428683"/>
            <a:ext cx="662940" cy="2647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  <a:tabLst>
                <a:tab pos="442595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45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36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56" name="object 56"/>
          <p:cNvSpPr/>
          <p:nvPr/>
        </p:nvSpPr>
        <p:spPr>
          <a:xfrm>
            <a:off x="5060045" y="5591695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4" h="0">
                <a:moveTo>
                  <a:pt x="0" y="0"/>
                </a:moveTo>
                <a:lnTo>
                  <a:pt x="300037" y="0"/>
                </a:lnTo>
              </a:path>
            </a:pathLst>
          </a:custGeom>
          <a:ln w="753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 txBox="1"/>
          <p:nvPr/>
        </p:nvSpPr>
        <p:spPr>
          <a:xfrm>
            <a:off x="2746263" y="5888349"/>
            <a:ext cx="219710" cy="2647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36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2974863" y="6051362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53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 txBox="1"/>
          <p:nvPr/>
        </p:nvSpPr>
        <p:spPr>
          <a:xfrm>
            <a:off x="3627721" y="5888352"/>
            <a:ext cx="662940" cy="2647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  <a:tabLst>
                <a:tab pos="442595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45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36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4299234" y="6051365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4" h="0">
                <a:moveTo>
                  <a:pt x="0" y="0"/>
                </a:moveTo>
                <a:lnTo>
                  <a:pt x="300037" y="0"/>
                </a:lnTo>
              </a:path>
            </a:pathLst>
          </a:custGeom>
          <a:ln w="753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 txBox="1"/>
          <p:nvPr/>
        </p:nvSpPr>
        <p:spPr>
          <a:xfrm>
            <a:off x="5176327" y="5888354"/>
            <a:ext cx="219710" cy="2647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36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5404927" y="6051367"/>
            <a:ext cx="255270" cy="0"/>
          </a:xfrm>
          <a:custGeom>
            <a:avLst/>
            <a:gdLst/>
            <a:ahLst/>
            <a:cxnLst/>
            <a:rect l="l" t="t" r="r" b="b"/>
            <a:pathLst>
              <a:path w="255270" h="0">
                <a:moveTo>
                  <a:pt x="0" y="0"/>
                </a:moveTo>
                <a:lnTo>
                  <a:pt x="255190" y="0"/>
                </a:lnTo>
              </a:path>
            </a:pathLst>
          </a:custGeom>
          <a:ln w="753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 txBox="1"/>
          <p:nvPr/>
        </p:nvSpPr>
        <p:spPr>
          <a:xfrm>
            <a:off x="2467655" y="6348021"/>
            <a:ext cx="219710" cy="2647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36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2696256" y="6511033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53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" name="object 65"/>
          <p:cNvSpPr txBox="1"/>
          <p:nvPr/>
        </p:nvSpPr>
        <p:spPr>
          <a:xfrm>
            <a:off x="4357971" y="4619225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5637891" y="5105463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3076064" y="5460820"/>
            <a:ext cx="32194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264160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4113074" y="5460820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3817425" y="5579803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3352288" y="5920487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4814763" y="5920487"/>
            <a:ext cx="34353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285750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5578755" y="6039468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2462890" y="4982205"/>
            <a:ext cx="424815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114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2462890" y="5916212"/>
            <a:ext cx="424815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114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1641756" y="4495977"/>
            <a:ext cx="992505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25400">
              <a:lnSpc>
                <a:spcPts val="775"/>
              </a:lnSpc>
              <a:spcBef>
                <a:spcPts val="115"/>
              </a:spcBef>
              <a:tabLst>
                <a:tab pos="874394" algn="l"/>
              </a:tabLst>
            </a:pPr>
            <a:r>
              <a:rPr dirty="0" baseline="34722" sz="1800" spc="44">
                <a:latin typeface="Symbol"/>
                <a:cs typeface="Symbol"/>
              </a:rPr>
              <a:t></a:t>
            </a:r>
            <a:r>
              <a:rPr dirty="0" baseline="103174" sz="1050" spc="44">
                <a:latin typeface="Times New Roman"/>
                <a:cs typeface="Times New Roman"/>
              </a:rPr>
              <a:t>2</a:t>
            </a:r>
            <a:r>
              <a:rPr dirty="0" baseline="103174" sz="1050" spc="157">
                <a:latin typeface="Times New Roman"/>
                <a:cs typeface="Times New Roman"/>
              </a:rPr>
              <a:t> </a:t>
            </a:r>
            <a:r>
              <a:rPr dirty="0" baseline="34722" sz="1800" i="1">
                <a:latin typeface="Times New Roman"/>
                <a:cs typeface="Times New Roman"/>
              </a:rPr>
              <a:t>f</a:t>
            </a:r>
            <a:r>
              <a:rPr dirty="0" baseline="34722" sz="1800" spc="509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  <a:p>
            <a:pPr marL="520700">
              <a:lnSpc>
                <a:spcPts val="715"/>
              </a:lnSpc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9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>
                <a:latin typeface="Times New Roman"/>
                <a:cs typeface="Times New Roman"/>
              </a:rPr>
              <a:t>s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2891511" y="4495977"/>
            <a:ext cx="1206500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09220" indent="-109855">
              <a:lnSpc>
                <a:spcPct val="100000"/>
              </a:lnSpc>
              <a:spcBef>
                <a:spcPts val="115"/>
              </a:spcBef>
              <a:buFont typeface="Symbol"/>
              <a:buChar char=""/>
              <a:tabLst>
                <a:tab pos="109855" algn="l"/>
                <a:tab pos="693420" algn="l"/>
              </a:tabLst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114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>
                <a:latin typeface="Times New Roman"/>
                <a:cs typeface="Times New Roman"/>
              </a:rPr>
              <a:t>	</a:t>
            </a:r>
            <a:r>
              <a:rPr dirty="0" sz="1200" spc="30">
                <a:latin typeface="Symbol"/>
                <a:cs typeface="Symbol"/>
              </a:rPr>
              <a:t>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114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4471484" y="4495977"/>
            <a:ext cx="1147445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11760" indent="-112395">
              <a:lnSpc>
                <a:spcPct val="100000"/>
              </a:lnSpc>
              <a:spcBef>
                <a:spcPts val="115"/>
              </a:spcBef>
              <a:buFont typeface="Symbol"/>
              <a:buChar char=""/>
              <a:tabLst>
                <a:tab pos="112395" algn="l"/>
                <a:tab pos="1050290" algn="l"/>
              </a:tabLst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9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8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3505878" y="4541111"/>
            <a:ext cx="717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5439104" y="4541111"/>
            <a:ext cx="717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1644138" y="4614959"/>
            <a:ext cx="285115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5"/>
              </a:spcBef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-125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2652600" y="4376041"/>
            <a:ext cx="2908935" cy="455930"/>
          </a:xfrm>
          <a:prstGeom prst="rect">
            <a:avLst/>
          </a:prstGeom>
        </p:spPr>
        <p:txBody>
          <a:bodyPr wrap="square" lIns="0" tIns="4445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350"/>
              </a:spcBef>
              <a:tabLst>
                <a:tab pos="852805" algn="l"/>
                <a:tab pos="1539240" algn="l"/>
                <a:tab pos="2493645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	</a:t>
            </a:r>
            <a:r>
              <a:rPr dirty="0" baseline="2314" sz="1800">
                <a:latin typeface="Symbol"/>
                <a:cs typeface="Symbol"/>
              </a:rPr>
              <a:t></a:t>
            </a:r>
            <a:r>
              <a:rPr dirty="0" baseline="2314" sz="1800">
                <a:latin typeface="Times New Roman"/>
                <a:cs typeface="Times New Roman"/>
              </a:rPr>
              <a:t>	</a:t>
            </a:r>
            <a:r>
              <a:rPr dirty="0" sz="1200" spc="30">
                <a:latin typeface="Symbol"/>
                <a:cs typeface="Symbol"/>
              </a:rPr>
              <a:t></a:t>
            </a:r>
            <a:r>
              <a:rPr dirty="0" baseline="43650" sz="1050" spc="44">
                <a:latin typeface="Times New Roman"/>
                <a:cs typeface="Times New Roman"/>
              </a:rPr>
              <a:t>2</a:t>
            </a:r>
            <a:r>
              <a:rPr dirty="0" baseline="43650" sz="1050" spc="157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f	</a:t>
            </a:r>
            <a:r>
              <a:rPr dirty="0" sz="1200" spc="30">
                <a:latin typeface="Symbol"/>
                <a:cs typeface="Symbol"/>
              </a:rPr>
              <a:t></a:t>
            </a:r>
            <a:r>
              <a:rPr dirty="0" baseline="43650" sz="1050" spc="44">
                <a:latin typeface="Times New Roman"/>
                <a:cs typeface="Times New Roman"/>
              </a:rPr>
              <a:t>2</a:t>
            </a:r>
            <a:r>
              <a:rPr dirty="0" baseline="43650" sz="1050" spc="127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sz="1200" spc="30" i="1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</a:t>
            </a:r>
            <a:endParaRPr baseline="2314" sz="1800">
              <a:latin typeface="Symbol"/>
              <a:cs typeface="Symbol"/>
            </a:endParaRPr>
          </a:p>
          <a:p>
            <a:pPr marL="53975">
              <a:lnSpc>
                <a:spcPct val="100000"/>
              </a:lnSpc>
              <a:spcBef>
                <a:spcPts val="254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4209131" y="4623208"/>
            <a:ext cx="15430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5123989" y="4623208"/>
            <a:ext cx="2971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spc="10" i="1">
                <a:latin typeface="Times New Roman"/>
                <a:cs typeface="Times New Roman"/>
              </a:rPr>
              <a:t>y</a:t>
            </a: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3505877" y="4659300"/>
            <a:ext cx="717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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5439102" y="4659300"/>
            <a:ext cx="717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3808295" y="4887745"/>
            <a:ext cx="717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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4492109" y="4894487"/>
            <a:ext cx="2711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 spc="30">
                <a:latin typeface="Symbol"/>
                <a:cs typeface="Symbol"/>
              </a:rPr>
              <a:t></a:t>
            </a:r>
            <a:r>
              <a:rPr dirty="0" baseline="43650" sz="1050" spc="44">
                <a:latin typeface="Times New Roman"/>
                <a:cs typeface="Times New Roman"/>
              </a:rPr>
              <a:t>2</a:t>
            </a:r>
            <a:r>
              <a:rPr dirty="0" baseline="43650" sz="1050" spc="89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5445807" y="4894487"/>
            <a:ext cx="3924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 spc="30">
                <a:latin typeface="Symbol"/>
                <a:cs typeface="Symbol"/>
              </a:rPr>
              <a:t></a:t>
            </a:r>
            <a:r>
              <a:rPr dirty="0" baseline="43650" sz="1050" spc="44">
                <a:latin typeface="Times New Roman"/>
                <a:cs typeface="Times New Roman"/>
              </a:rPr>
              <a:t>2</a:t>
            </a:r>
            <a:r>
              <a:rPr dirty="0" baseline="43650" sz="1050" spc="12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sz="1200" spc="150" i="1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</a:t>
            </a:r>
            <a:endParaRPr baseline="2314" sz="1800">
              <a:latin typeface="Symbol"/>
              <a:cs typeface="Symbol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3170122" y="4982217"/>
            <a:ext cx="1229995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11760" indent="-112395">
              <a:lnSpc>
                <a:spcPct val="100000"/>
              </a:lnSpc>
              <a:spcBef>
                <a:spcPts val="115"/>
              </a:spcBef>
              <a:buFont typeface="Symbol"/>
              <a:buChar char=""/>
              <a:tabLst>
                <a:tab pos="112395" algn="l"/>
                <a:tab pos="716915" algn="l"/>
              </a:tabLst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9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8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>
                <a:latin typeface="Times New Roman"/>
                <a:cs typeface="Times New Roman"/>
              </a:rPr>
              <a:t>	</a:t>
            </a:r>
            <a:r>
              <a:rPr dirty="0" sz="1200" spc="35">
                <a:latin typeface="Symbol"/>
                <a:cs typeface="Symbol"/>
              </a:rPr>
              <a:t>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114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4818739" y="4982217"/>
            <a:ext cx="558165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11760" indent="-112395">
              <a:lnSpc>
                <a:spcPct val="100000"/>
              </a:lnSpc>
              <a:spcBef>
                <a:spcPts val="115"/>
              </a:spcBef>
              <a:buFont typeface="Symbol"/>
              <a:buChar char=""/>
              <a:tabLst>
                <a:tab pos="112395" algn="l"/>
              </a:tabLst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9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8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3808295" y="5027350"/>
            <a:ext cx="717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5741521" y="5027350"/>
            <a:ext cx="717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2982003" y="4862280"/>
            <a:ext cx="156845" cy="455930"/>
          </a:xfrm>
          <a:prstGeom prst="rect">
            <a:avLst/>
          </a:prstGeom>
        </p:spPr>
        <p:txBody>
          <a:bodyPr wrap="square" lIns="0" tIns="4445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50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endParaRPr sz="1200">
              <a:latin typeface="Times New Roman"/>
              <a:cs typeface="Times New Roman"/>
            </a:endParaRPr>
          </a:p>
          <a:p>
            <a:pPr marL="1905">
              <a:lnSpc>
                <a:spcPct val="100000"/>
              </a:lnSpc>
              <a:spcBef>
                <a:spcPts val="254"/>
              </a:spcBef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4494819" y="5109448"/>
            <a:ext cx="29527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5486601" y="5109448"/>
            <a:ext cx="15430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3808295" y="5145539"/>
            <a:ext cx="717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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5741521" y="5145539"/>
            <a:ext cx="717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3626511" y="5368830"/>
            <a:ext cx="2711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 spc="30">
                <a:latin typeface="Symbol"/>
                <a:cs typeface="Symbol"/>
              </a:rPr>
              <a:t></a:t>
            </a:r>
            <a:r>
              <a:rPr dirty="0" baseline="43650" sz="1050" spc="44">
                <a:latin typeface="Times New Roman"/>
                <a:cs typeface="Times New Roman"/>
              </a:rPr>
              <a:t>2</a:t>
            </a:r>
            <a:r>
              <a:rPr dirty="0" baseline="43650" sz="1050" spc="89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1955684" y="5456559"/>
            <a:ext cx="653415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Symbol"/>
                <a:cs typeface="Symbol"/>
              </a:rPr>
              <a:t>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9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8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2891511" y="5456559"/>
            <a:ext cx="666115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11760" indent="-112395">
              <a:lnSpc>
                <a:spcPct val="100000"/>
              </a:lnSpc>
              <a:spcBef>
                <a:spcPts val="115"/>
              </a:spcBef>
              <a:buFont typeface="Symbol"/>
              <a:buChar char=""/>
              <a:tabLst>
                <a:tab pos="112395" algn="l"/>
                <a:tab pos="573405" algn="l"/>
              </a:tabLst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3930925" y="5456559"/>
            <a:ext cx="1041400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09220" indent="-109855">
              <a:lnSpc>
                <a:spcPct val="100000"/>
              </a:lnSpc>
              <a:spcBef>
                <a:spcPts val="115"/>
              </a:spcBef>
              <a:buFont typeface="Symbol"/>
              <a:buChar char=""/>
              <a:tabLst>
                <a:tab pos="109855" algn="l"/>
              </a:tabLst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370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sin</a:t>
            </a:r>
            <a:r>
              <a:rPr dirty="0" sz="1200" spc="229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4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cos</a:t>
            </a:r>
            <a:r>
              <a:rPr dirty="0" sz="1200" spc="200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5391024" y="5464808"/>
            <a:ext cx="965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2703395" y="5336626"/>
            <a:ext cx="158115" cy="455930"/>
          </a:xfrm>
          <a:prstGeom prst="rect">
            <a:avLst/>
          </a:prstGeom>
        </p:spPr>
        <p:txBody>
          <a:bodyPr wrap="square" lIns="0" tIns="4445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50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endParaRPr sz="1200">
              <a:latin typeface="Times New Roman"/>
              <a:cs typeface="Times New Roman"/>
            </a:endParaRPr>
          </a:p>
          <a:p>
            <a:pPr marL="3175">
              <a:lnSpc>
                <a:spcPct val="100000"/>
              </a:lnSpc>
              <a:spcBef>
                <a:spcPts val="254"/>
              </a:spcBef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3668612" y="5583788"/>
            <a:ext cx="15430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5" name="object 105"/>
          <p:cNvSpPr txBox="1"/>
          <p:nvPr/>
        </p:nvSpPr>
        <p:spPr>
          <a:xfrm>
            <a:off x="5038990" y="5336626"/>
            <a:ext cx="363855" cy="455930"/>
          </a:xfrm>
          <a:prstGeom prst="rect">
            <a:avLst/>
          </a:prstGeom>
        </p:spPr>
        <p:txBody>
          <a:bodyPr wrap="square" lIns="0" tIns="4445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350"/>
              </a:spcBef>
            </a:pPr>
            <a:r>
              <a:rPr dirty="0" sz="1200" spc="30">
                <a:latin typeface="Symbol"/>
                <a:cs typeface="Symbol"/>
              </a:rPr>
              <a:t></a:t>
            </a:r>
            <a:r>
              <a:rPr dirty="0" baseline="43650" sz="1050" spc="44">
                <a:latin typeface="Times New Roman"/>
                <a:cs typeface="Times New Roman"/>
              </a:rPr>
              <a:t>2</a:t>
            </a:r>
            <a:r>
              <a:rPr dirty="0" baseline="43650" sz="1050" spc="1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endParaRPr sz="1200">
              <a:latin typeface="Times New Roman"/>
              <a:cs typeface="Times New Roman"/>
            </a:endParaRPr>
          </a:p>
          <a:p>
            <a:pPr marL="27940">
              <a:lnSpc>
                <a:spcPct val="100000"/>
              </a:lnSpc>
              <a:spcBef>
                <a:spcPts val="254"/>
              </a:spcBef>
            </a:pPr>
            <a:r>
              <a:rPr dirty="0" sz="1200" spc="-5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5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6" name="object 106"/>
          <p:cNvSpPr txBox="1"/>
          <p:nvPr/>
        </p:nvSpPr>
        <p:spPr>
          <a:xfrm>
            <a:off x="4303589" y="5828495"/>
            <a:ext cx="2711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 spc="30">
                <a:latin typeface="Symbol"/>
                <a:cs typeface="Symbol"/>
              </a:rPr>
              <a:t></a:t>
            </a:r>
            <a:r>
              <a:rPr dirty="0" baseline="43650" sz="1050" spc="44">
                <a:latin typeface="Times New Roman"/>
                <a:cs typeface="Times New Roman"/>
              </a:rPr>
              <a:t>2</a:t>
            </a:r>
            <a:r>
              <a:rPr dirty="0" baseline="43650" sz="1050" spc="89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7" name="object 107"/>
          <p:cNvSpPr txBox="1"/>
          <p:nvPr/>
        </p:nvSpPr>
        <p:spPr>
          <a:xfrm>
            <a:off x="5386674" y="5828495"/>
            <a:ext cx="2711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 spc="30">
                <a:latin typeface="Symbol"/>
                <a:cs typeface="Symbol"/>
              </a:rPr>
              <a:t></a:t>
            </a:r>
            <a:r>
              <a:rPr dirty="0" baseline="43650" sz="1050" spc="44">
                <a:latin typeface="Times New Roman"/>
                <a:cs typeface="Times New Roman"/>
              </a:rPr>
              <a:t>2</a:t>
            </a:r>
            <a:r>
              <a:rPr dirty="0" baseline="43650" sz="1050" spc="89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8" name="object 108"/>
          <p:cNvSpPr txBox="1"/>
          <p:nvPr/>
        </p:nvSpPr>
        <p:spPr>
          <a:xfrm>
            <a:off x="3170120" y="5916223"/>
            <a:ext cx="1041400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09220" indent="-109855">
              <a:lnSpc>
                <a:spcPct val="100000"/>
              </a:lnSpc>
              <a:spcBef>
                <a:spcPts val="115"/>
              </a:spcBef>
              <a:buFont typeface="Symbol"/>
              <a:buChar char=""/>
              <a:tabLst>
                <a:tab pos="109855" algn="l"/>
              </a:tabLst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370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sin</a:t>
            </a:r>
            <a:r>
              <a:rPr dirty="0" sz="1200" spc="229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4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cos</a:t>
            </a:r>
            <a:r>
              <a:rPr dirty="0" sz="1200" spc="200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109" name="object 109"/>
          <p:cNvSpPr txBox="1"/>
          <p:nvPr/>
        </p:nvSpPr>
        <p:spPr>
          <a:xfrm>
            <a:off x="4630291" y="5916223"/>
            <a:ext cx="687070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11760" indent="-112395">
              <a:lnSpc>
                <a:spcPct val="100000"/>
              </a:lnSpc>
              <a:spcBef>
                <a:spcPts val="115"/>
              </a:spcBef>
              <a:buFont typeface="Symbol"/>
              <a:buChar char=""/>
              <a:tabLst>
                <a:tab pos="112395" algn="l"/>
                <a:tab pos="594360" algn="l"/>
              </a:tabLst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14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2982001" y="5796289"/>
            <a:ext cx="156845" cy="455930"/>
          </a:xfrm>
          <a:prstGeom prst="rect">
            <a:avLst/>
          </a:prstGeom>
        </p:spPr>
        <p:txBody>
          <a:bodyPr wrap="square" lIns="0" tIns="4445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50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endParaRPr sz="1200">
              <a:latin typeface="Times New Roman"/>
              <a:cs typeface="Times New Roman"/>
            </a:endParaRPr>
          </a:p>
          <a:p>
            <a:pPr marL="1905">
              <a:lnSpc>
                <a:spcPct val="100000"/>
              </a:lnSpc>
              <a:spcBef>
                <a:spcPts val="254"/>
              </a:spcBef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4306300" y="6043455"/>
            <a:ext cx="29527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2" name="object 112"/>
          <p:cNvSpPr txBox="1"/>
          <p:nvPr/>
        </p:nvSpPr>
        <p:spPr>
          <a:xfrm>
            <a:off x="5427507" y="6043455"/>
            <a:ext cx="15430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3" name="object 113"/>
          <p:cNvSpPr txBox="1"/>
          <p:nvPr/>
        </p:nvSpPr>
        <p:spPr>
          <a:xfrm>
            <a:off x="1955684" y="6375888"/>
            <a:ext cx="653415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Symbol"/>
                <a:cs typeface="Symbol"/>
              </a:rPr>
              <a:t>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9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8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2703397" y="6255954"/>
            <a:ext cx="158115" cy="455930"/>
          </a:xfrm>
          <a:prstGeom prst="rect">
            <a:avLst/>
          </a:prstGeom>
        </p:spPr>
        <p:txBody>
          <a:bodyPr wrap="square" lIns="0" tIns="4445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50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endParaRPr sz="1200">
              <a:latin typeface="Times New Roman"/>
              <a:cs typeface="Times New Roman"/>
            </a:endParaRPr>
          </a:p>
          <a:p>
            <a:pPr marL="3175">
              <a:lnSpc>
                <a:spcPct val="100000"/>
              </a:lnSpc>
              <a:spcBef>
                <a:spcPts val="254"/>
              </a:spcBef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5" name="object 115"/>
          <p:cNvSpPr txBox="1"/>
          <p:nvPr/>
        </p:nvSpPr>
        <p:spPr>
          <a:xfrm>
            <a:off x="3284420" y="6348047"/>
            <a:ext cx="219710" cy="2647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36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16" name="object 116"/>
          <p:cNvSpPr/>
          <p:nvPr/>
        </p:nvSpPr>
        <p:spPr>
          <a:xfrm>
            <a:off x="3513021" y="6511059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53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7" name="object 117"/>
          <p:cNvSpPr txBox="1"/>
          <p:nvPr/>
        </p:nvSpPr>
        <p:spPr>
          <a:xfrm>
            <a:off x="4232952" y="6348049"/>
            <a:ext cx="219710" cy="2647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36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18" name="object 118"/>
          <p:cNvSpPr/>
          <p:nvPr/>
        </p:nvSpPr>
        <p:spPr>
          <a:xfrm>
            <a:off x="4461552" y="6511061"/>
            <a:ext cx="255270" cy="0"/>
          </a:xfrm>
          <a:custGeom>
            <a:avLst/>
            <a:gdLst/>
            <a:ahLst/>
            <a:cxnLst/>
            <a:rect l="l" t="t" r="r" b="b"/>
            <a:pathLst>
              <a:path w="255270" h="0">
                <a:moveTo>
                  <a:pt x="0" y="0"/>
                </a:moveTo>
                <a:lnTo>
                  <a:pt x="255190" y="0"/>
                </a:lnTo>
              </a:path>
            </a:pathLst>
          </a:custGeom>
          <a:ln w="753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9" name="object 119"/>
          <p:cNvSpPr txBox="1"/>
          <p:nvPr/>
        </p:nvSpPr>
        <p:spPr>
          <a:xfrm>
            <a:off x="3346729" y="6807715"/>
            <a:ext cx="662940" cy="2647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  <a:tabLst>
                <a:tab pos="442595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45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36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20" name="object 120"/>
          <p:cNvSpPr/>
          <p:nvPr/>
        </p:nvSpPr>
        <p:spPr>
          <a:xfrm>
            <a:off x="4018243" y="6970728"/>
            <a:ext cx="300355" cy="0"/>
          </a:xfrm>
          <a:custGeom>
            <a:avLst/>
            <a:gdLst/>
            <a:ahLst/>
            <a:cxnLst/>
            <a:rect l="l" t="t" r="r" b="b"/>
            <a:pathLst>
              <a:path w="300354" h="0">
                <a:moveTo>
                  <a:pt x="0" y="0"/>
                </a:moveTo>
                <a:lnTo>
                  <a:pt x="300037" y="0"/>
                </a:lnTo>
              </a:path>
            </a:pathLst>
          </a:custGeom>
          <a:ln w="753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1" name="object 121"/>
          <p:cNvSpPr txBox="1"/>
          <p:nvPr/>
        </p:nvSpPr>
        <p:spPr>
          <a:xfrm>
            <a:off x="4895335" y="6807717"/>
            <a:ext cx="219710" cy="2647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36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22" name="object 122"/>
          <p:cNvSpPr/>
          <p:nvPr/>
        </p:nvSpPr>
        <p:spPr>
          <a:xfrm>
            <a:off x="5123937" y="6970729"/>
            <a:ext cx="255270" cy="0"/>
          </a:xfrm>
          <a:custGeom>
            <a:avLst/>
            <a:gdLst/>
            <a:ahLst/>
            <a:cxnLst/>
            <a:rect l="l" t="t" r="r" b="b"/>
            <a:pathLst>
              <a:path w="255270" h="0">
                <a:moveTo>
                  <a:pt x="0" y="0"/>
                </a:moveTo>
                <a:lnTo>
                  <a:pt x="255190" y="0"/>
                </a:lnTo>
              </a:path>
            </a:pathLst>
          </a:custGeom>
          <a:ln w="753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3" name="object 123"/>
          <p:cNvSpPr txBox="1"/>
          <p:nvPr/>
        </p:nvSpPr>
        <p:spPr>
          <a:xfrm>
            <a:off x="3892830" y="6380179"/>
            <a:ext cx="32194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264160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24" name="object 124"/>
          <p:cNvSpPr txBox="1"/>
          <p:nvPr/>
        </p:nvSpPr>
        <p:spPr>
          <a:xfrm>
            <a:off x="4634191" y="6499160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25" name="object 125"/>
          <p:cNvSpPr txBox="1"/>
          <p:nvPr/>
        </p:nvSpPr>
        <p:spPr>
          <a:xfrm>
            <a:off x="3071298" y="6839844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26" name="object 126"/>
          <p:cNvSpPr txBox="1"/>
          <p:nvPr/>
        </p:nvSpPr>
        <p:spPr>
          <a:xfrm>
            <a:off x="4533773" y="6839844"/>
            <a:ext cx="34353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285750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27" name="object 127"/>
          <p:cNvSpPr txBox="1"/>
          <p:nvPr/>
        </p:nvSpPr>
        <p:spPr>
          <a:xfrm>
            <a:off x="5297766" y="6958826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28" name="object 128"/>
          <p:cNvSpPr txBox="1"/>
          <p:nvPr/>
        </p:nvSpPr>
        <p:spPr>
          <a:xfrm>
            <a:off x="2891511" y="6375888"/>
            <a:ext cx="534035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09220" indent="-109855">
              <a:lnSpc>
                <a:spcPct val="100000"/>
              </a:lnSpc>
              <a:spcBef>
                <a:spcPts val="115"/>
              </a:spcBef>
              <a:buFont typeface="Symbol"/>
              <a:buChar char=""/>
              <a:tabLst>
                <a:tab pos="109855" algn="l"/>
              </a:tabLst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114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129" name="object 129"/>
          <p:cNvSpPr txBox="1"/>
          <p:nvPr/>
        </p:nvSpPr>
        <p:spPr>
          <a:xfrm>
            <a:off x="2920089" y="6835562"/>
            <a:ext cx="1010919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</a:pPr>
            <a:r>
              <a:rPr dirty="0" sz="1200" spc="5">
                <a:latin typeface="Times New Roman"/>
                <a:cs typeface="Times New Roman"/>
              </a:rPr>
              <a:t>2</a:t>
            </a:r>
            <a:r>
              <a:rPr dirty="0" sz="1200" spc="5" i="1">
                <a:latin typeface="Times New Roman"/>
                <a:cs typeface="Times New Roman"/>
              </a:rPr>
              <a:t>r </a:t>
            </a:r>
            <a:r>
              <a:rPr dirty="0" sz="1200" spc="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sin</a:t>
            </a:r>
            <a:r>
              <a:rPr dirty="0" sz="1200" spc="23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</a:t>
            </a:r>
            <a:r>
              <a:rPr dirty="0" sz="1250" spc="4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cos</a:t>
            </a:r>
            <a:r>
              <a:rPr dirty="0" sz="1200" spc="200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130" name="object 130"/>
          <p:cNvSpPr txBox="1"/>
          <p:nvPr/>
        </p:nvSpPr>
        <p:spPr>
          <a:xfrm>
            <a:off x="4443279" y="6288171"/>
            <a:ext cx="2711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 spc="30">
                <a:latin typeface="Symbol"/>
                <a:cs typeface="Symbol"/>
              </a:rPr>
              <a:t></a:t>
            </a:r>
            <a:r>
              <a:rPr dirty="0" baseline="43650" sz="1050" spc="44">
                <a:latin typeface="Times New Roman"/>
                <a:cs typeface="Times New Roman"/>
              </a:rPr>
              <a:t>2</a:t>
            </a:r>
            <a:r>
              <a:rPr dirty="0" baseline="43650" sz="1050" spc="89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1" name="object 131"/>
          <p:cNvSpPr txBox="1"/>
          <p:nvPr/>
        </p:nvSpPr>
        <p:spPr>
          <a:xfrm>
            <a:off x="3708281" y="6375899"/>
            <a:ext cx="666115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11760" indent="-112395">
              <a:lnSpc>
                <a:spcPct val="100000"/>
              </a:lnSpc>
              <a:spcBef>
                <a:spcPts val="115"/>
              </a:spcBef>
              <a:buFont typeface="Symbol"/>
              <a:buChar char=""/>
              <a:tabLst>
                <a:tab pos="112395" algn="l"/>
                <a:tab pos="573405" algn="l"/>
              </a:tabLst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132" name="object 132"/>
          <p:cNvSpPr txBox="1"/>
          <p:nvPr/>
        </p:nvSpPr>
        <p:spPr>
          <a:xfrm>
            <a:off x="4747695" y="6384149"/>
            <a:ext cx="965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33" name="object 133"/>
          <p:cNvSpPr txBox="1"/>
          <p:nvPr/>
        </p:nvSpPr>
        <p:spPr>
          <a:xfrm>
            <a:off x="3520163" y="6255967"/>
            <a:ext cx="156845" cy="455930"/>
          </a:xfrm>
          <a:prstGeom prst="rect">
            <a:avLst/>
          </a:prstGeom>
        </p:spPr>
        <p:txBody>
          <a:bodyPr wrap="square" lIns="0" tIns="4445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50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endParaRPr sz="1200">
              <a:latin typeface="Times New Roman"/>
              <a:cs typeface="Times New Roman"/>
            </a:endParaRPr>
          </a:p>
          <a:p>
            <a:pPr marL="1905">
              <a:lnSpc>
                <a:spcPct val="100000"/>
              </a:lnSpc>
              <a:spcBef>
                <a:spcPts val="254"/>
              </a:spcBef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4" name="object 134"/>
          <p:cNvSpPr txBox="1"/>
          <p:nvPr/>
        </p:nvSpPr>
        <p:spPr>
          <a:xfrm>
            <a:off x="4485384" y="6503130"/>
            <a:ext cx="15430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5" name="object 135"/>
          <p:cNvSpPr txBox="1"/>
          <p:nvPr/>
        </p:nvSpPr>
        <p:spPr>
          <a:xfrm>
            <a:off x="5105691" y="6747836"/>
            <a:ext cx="2711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 spc="30">
                <a:latin typeface="Symbol"/>
                <a:cs typeface="Symbol"/>
              </a:rPr>
              <a:t></a:t>
            </a:r>
            <a:r>
              <a:rPr dirty="0" baseline="43650" sz="1050" spc="44">
                <a:latin typeface="Times New Roman"/>
                <a:cs typeface="Times New Roman"/>
              </a:rPr>
              <a:t>2</a:t>
            </a:r>
            <a:r>
              <a:rPr dirty="0" baseline="43650" sz="1050" spc="89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6" name="object 136"/>
          <p:cNvSpPr txBox="1"/>
          <p:nvPr/>
        </p:nvSpPr>
        <p:spPr>
          <a:xfrm>
            <a:off x="4349232" y="6835564"/>
            <a:ext cx="687070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11760" indent="-112395">
              <a:lnSpc>
                <a:spcPct val="100000"/>
              </a:lnSpc>
              <a:spcBef>
                <a:spcPts val="115"/>
              </a:spcBef>
              <a:buFont typeface="Symbol"/>
              <a:buChar char=""/>
              <a:tabLst>
                <a:tab pos="112395" algn="l"/>
                <a:tab pos="594360" algn="l"/>
              </a:tabLst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14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50" spc="-30">
                <a:latin typeface="Symbol"/>
                <a:cs typeface="Symbol"/>
              </a:rPr>
              <a:t>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137" name="object 137"/>
          <p:cNvSpPr txBox="1"/>
          <p:nvPr/>
        </p:nvSpPr>
        <p:spPr>
          <a:xfrm>
            <a:off x="3997205" y="6715631"/>
            <a:ext cx="363855" cy="455930"/>
          </a:xfrm>
          <a:prstGeom prst="rect">
            <a:avLst/>
          </a:prstGeom>
        </p:spPr>
        <p:txBody>
          <a:bodyPr wrap="square" lIns="0" tIns="4445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350"/>
              </a:spcBef>
            </a:pPr>
            <a:r>
              <a:rPr dirty="0" sz="1200" spc="30">
                <a:latin typeface="Symbol"/>
                <a:cs typeface="Symbol"/>
              </a:rPr>
              <a:t></a:t>
            </a:r>
            <a:r>
              <a:rPr dirty="0" baseline="43650" sz="1050" spc="44">
                <a:latin typeface="Times New Roman"/>
                <a:cs typeface="Times New Roman"/>
              </a:rPr>
              <a:t>2</a:t>
            </a:r>
            <a:r>
              <a:rPr dirty="0" baseline="43650" sz="1050" spc="1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endParaRPr sz="1200">
              <a:latin typeface="Times New Roman"/>
              <a:cs typeface="Times New Roman"/>
            </a:endParaRPr>
          </a:p>
          <a:p>
            <a:pPr marL="27940">
              <a:lnSpc>
                <a:spcPct val="100000"/>
              </a:lnSpc>
              <a:spcBef>
                <a:spcPts val="254"/>
              </a:spcBef>
            </a:pPr>
            <a:r>
              <a:rPr dirty="0" sz="1200" spc="-5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5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8" name="object 138"/>
          <p:cNvSpPr txBox="1"/>
          <p:nvPr/>
        </p:nvSpPr>
        <p:spPr>
          <a:xfrm>
            <a:off x="5146591" y="6962796"/>
            <a:ext cx="15430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9" name="object 139"/>
          <p:cNvSpPr/>
          <p:nvPr/>
        </p:nvSpPr>
        <p:spPr>
          <a:xfrm>
            <a:off x="914400" y="914399"/>
            <a:ext cx="5943600" cy="6649720"/>
          </a:xfrm>
          <a:custGeom>
            <a:avLst/>
            <a:gdLst/>
            <a:ahLst/>
            <a:cxnLst/>
            <a:rect l="l" t="t" r="r" b="b"/>
            <a:pathLst>
              <a:path w="5943600" h="664972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6643116"/>
                </a:lnTo>
                <a:lnTo>
                  <a:pt x="6096" y="6643116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6643116"/>
                </a:lnTo>
                <a:lnTo>
                  <a:pt x="0" y="6649212"/>
                </a:lnTo>
                <a:lnTo>
                  <a:pt x="6096" y="6649212"/>
                </a:lnTo>
                <a:lnTo>
                  <a:pt x="5937504" y="6649212"/>
                </a:lnTo>
                <a:lnTo>
                  <a:pt x="5943600" y="6649212"/>
                </a:lnTo>
                <a:lnTo>
                  <a:pt x="5943600" y="6643116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0" name="object 140"/>
          <p:cNvSpPr/>
          <p:nvPr/>
        </p:nvSpPr>
        <p:spPr>
          <a:xfrm>
            <a:off x="5910071" y="8078723"/>
            <a:ext cx="419100" cy="9525"/>
          </a:xfrm>
          <a:custGeom>
            <a:avLst/>
            <a:gdLst/>
            <a:ahLst/>
            <a:cxnLst/>
            <a:rect l="l" t="t" r="r" b="b"/>
            <a:pathLst>
              <a:path w="419100" h="9525">
                <a:moveTo>
                  <a:pt x="419087" y="0"/>
                </a:moveTo>
                <a:lnTo>
                  <a:pt x="0" y="0"/>
                </a:lnTo>
                <a:lnTo>
                  <a:pt x="0" y="9143"/>
                </a:lnTo>
                <a:lnTo>
                  <a:pt x="419087" y="9143"/>
                </a:lnTo>
                <a:lnTo>
                  <a:pt x="419087" y="0"/>
                </a:lnTo>
                <a:close/>
              </a:path>
            </a:pathLst>
          </a:custGeom>
          <a:solidFill>
            <a:srgbClr val="0000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41" name="object 141"/>
          <p:cNvSpPr txBox="1"/>
          <p:nvPr/>
        </p:nvSpPr>
        <p:spPr>
          <a:xfrm>
            <a:off x="901626" y="7352761"/>
            <a:ext cx="5913120" cy="16338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8382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It’s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long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fairly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messy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but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1096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topic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revisiting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implicit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differentiation.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chain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implicit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actually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becomes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fairly simple process.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 </a:t>
            </a:r>
            <a:r>
              <a:rPr dirty="0" sz="1100">
                <a:latin typeface="Calibri"/>
                <a:cs typeface="Calibri"/>
              </a:rPr>
              <a:t>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solidFill>
                  <a:srgbClr val="0000FF"/>
                </a:solidFill>
                <a:latin typeface="Calibri"/>
                <a:cs typeface="Calibri"/>
              </a:rPr>
              <a:t>implicit </a:t>
            </a:r>
            <a:r>
              <a:rPr dirty="0" sz="110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differentiation</a:t>
            </a:r>
            <a:r>
              <a:rPr dirty="0" sz="110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saw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Calculus</a:t>
            </a:r>
            <a:r>
              <a:rPr dirty="0" sz="1100">
                <a:latin typeface="Calibri"/>
                <a:cs typeface="Calibri"/>
              </a:rPr>
              <a:t> I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course.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00">
              <a:latin typeface="Calibri"/>
              <a:cs typeface="Calibri"/>
            </a:endParaRPr>
          </a:p>
          <a:p>
            <a:pPr marL="12700" marR="15240">
              <a:lnSpc>
                <a:spcPct val="110700"/>
              </a:lnSpc>
            </a:pPr>
            <a:r>
              <a:rPr dirty="0" baseline="5050" sz="1650">
                <a:latin typeface="Calibri"/>
                <a:cs typeface="Calibri"/>
              </a:rPr>
              <a:t>We </a:t>
            </a:r>
            <a:r>
              <a:rPr dirty="0" baseline="5050" sz="1650" spc="-7">
                <a:latin typeface="Calibri"/>
                <a:cs typeface="Calibri"/>
              </a:rPr>
              <a:t>will start with </a:t>
            </a:r>
            <a:r>
              <a:rPr dirty="0" baseline="5050" sz="1650">
                <a:latin typeface="Calibri"/>
                <a:cs typeface="Calibri"/>
              </a:rPr>
              <a:t>a </a:t>
            </a:r>
            <a:r>
              <a:rPr dirty="0" baseline="5050" sz="1650" spc="-7">
                <a:latin typeface="Calibri"/>
                <a:cs typeface="Calibri"/>
              </a:rPr>
              <a:t>function in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form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 </a:t>
            </a:r>
            <a:r>
              <a:rPr dirty="0" baseline="4629" sz="1800" i="1">
                <a:latin typeface="Times New Roman"/>
                <a:cs typeface="Times New Roman"/>
              </a:rPr>
              <a:t>y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0 </a:t>
            </a:r>
            <a:r>
              <a:rPr dirty="0" baseline="5050" sz="1650" spc="-7">
                <a:latin typeface="Calibri"/>
                <a:cs typeface="Calibri"/>
              </a:rPr>
              <a:t>(if </a:t>
            </a:r>
            <a:r>
              <a:rPr dirty="0" baseline="5050" sz="1650">
                <a:latin typeface="Calibri"/>
                <a:cs typeface="Calibri"/>
              </a:rPr>
              <a:t>it’s </a:t>
            </a:r>
            <a:r>
              <a:rPr dirty="0" baseline="5050" sz="1650" spc="-7">
                <a:latin typeface="Calibri"/>
                <a:cs typeface="Calibri"/>
              </a:rPr>
              <a:t>not in this form simply move everything to </a:t>
            </a:r>
            <a:r>
              <a:rPr dirty="0" baseline="5050" sz="1650">
                <a:latin typeface="Calibri"/>
                <a:cs typeface="Calibri"/>
              </a:rPr>
              <a:t> one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side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equal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sign to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get</a:t>
            </a:r>
            <a:r>
              <a:rPr dirty="0" baseline="5050" sz="1650" spc="-7">
                <a:latin typeface="Calibri"/>
                <a:cs typeface="Calibri"/>
              </a:rPr>
              <a:t> it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into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form)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where</a:t>
            </a:r>
            <a:r>
              <a:rPr dirty="0" baseline="5050" sz="1650" spc="104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spc="37" i="1">
                <a:latin typeface="Times New Roman"/>
                <a:cs typeface="Times New Roman"/>
              </a:rPr>
              <a:t>x</a:t>
            </a:r>
            <a:r>
              <a:rPr dirty="0" sz="1600" spc="25">
                <a:latin typeface="Symbol"/>
                <a:cs typeface="Symbol"/>
              </a:rPr>
              <a:t></a:t>
            </a:r>
            <a:r>
              <a:rPr dirty="0" baseline="5050" sz="1650" spc="37">
                <a:latin typeface="Calibri"/>
                <a:cs typeface="Calibri"/>
              </a:rPr>
              <a:t>.</a:t>
            </a:r>
            <a:r>
              <a:rPr dirty="0" baseline="5050" sz="1650" spc="38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</a:t>
            </a:r>
            <a:r>
              <a:rPr dirty="0" baseline="5050" sz="1650">
                <a:latin typeface="Calibri"/>
                <a:cs typeface="Calibri"/>
              </a:rPr>
              <a:t> a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Calculus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I </a:t>
            </a:r>
            <a:r>
              <a:rPr dirty="0" baseline="5050" sz="1650" spc="-7">
                <a:latin typeface="Calibri"/>
                <a:cs typeface="Calibri"/>
              </a:rPr>
              <a:t>course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were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then</a:t>
            </a:r>
            <a:endParaRPr baseline="5050" sz="16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10308" y="6876528"/>
            <a:ext cx="212386" cy="248206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3578988" y="6908008"/>
            <a:ext cx="262255" cy="208915"/>
            <a:chOff x="3578988" y="6908008"/>
            <a:chExt cx="262255" cy="208915"/>
          </a:xfrm>
        </p:grpSpPr>
        <p:sp>
          <p:nvSpPr>
            <p:cNvPr id="4" name="object 4"/>
            <p:cNvSpPr/>
            <p:nvPr/>
          </p:nvSpPr>
          <p:spPr>
            <a:xfrm>
              <a:off x="3693811" y="6908008"/>
              <a:ext cx="147320" cy="208915"/>
            </a:xfrm>
            <a:custGeom>
              <a:avLst/>
              <a:gdLst/>
              <a:ahLst/>
              <a:cxnLst/>
              <a:rect l="l" t="t" r="r" b="b"/>
              <a:pathLst>
                <a:path w="147320" h="208915">
                  <a:moveTo>
                    <a:pt x="111563" y="6"/>
                  </a:moveTo>
                  <a:lnTo>
                    <a:pt x="35362" y="6"/>
                  </a:lnTo>
                  <a:lnTo>
                    <a:pt x="11789" y="35820"/>
                  </a:lnTo>
                  <a:lnTo>
                    <a:pt x="3" y="80421"/>
                  </a:lnTo>
                  <a:lnTo>
                    <a:pt x="3" y="127951"/>
                  </a:lnTo>
                  <a:lnTo>
                    <a:pt x="11789" y="172552"/>
                  </a:lnTo>
                  <a:lnTo>
                    <a:pt x="35362" y="208366"/>
                  </a:lnTo>
                  <a:lnTo>
                    <a:pt x="111563" y="208366"/>
                  </a:lnTo>
                  <a:lnTo>
                    <a:pt x="135136" y="172552"/>
                  </a:lnTo>
                  <a:lnTo>
                    <a:pt x="146922" y="127951"/>
                  </a:lnTo>
                  <a:lnTo>
                    <a:pt x="146922" y="80421"/>
                  </a:lnTo>
                  <a:lnTo>
                    <a:pt x="135136" y="35820"/>
                  </a:lnTo>
                  <a:lnTo>
                    <a:pt x="111563" y="6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3578988" y="6913422"/>
              <a:ext cx="151130" cy="189865"/>
            </a:xfrm>
            <a:custGeom>
              <a:avLst/>
              <a:gdLst/>
              <a:ahLst/>
              <a:cxnLst/>
              <a:rect l="l" t="t" r="r" b="b"/>
              <a:pathLst>
                <a:path w="151129" h="189865">
                  <a:moveTo>
                    <a:pt x="117167" y="6"/>
                  </a:moveTo>
                  <a:lnTo>
                    <a:pt x="33499" y="6"/>
                  </a:lnTo>
                  <a:lnTo>
                    <a:pt x="8377" y="42175"/>
                  </a:lnTo>
                  <a:lnTo>
                    <a:pt x="2" y="94749"/>
                  </a:lnTo>
                  <a:lnTo>
                    <a:pt x="8377" y="147324"/>
                  </a:lnTo>
                  <a:lnTo>
                    <a:pt x="33499" y="189492"/>
                  </a:lnTo>
                  <a:lnTo>
                    <a:pt x="117167" y="189492"/>
                  </a:lnTo>
                  <a:lnTo>
                    <a:pt x="142289" y="147324"/>
                  </a:lnTo>
                  <a:lnTo>
                    <a:pt x="150663" y="94749"/>
                  </a:lnTo>
                  <a:lnTo>
                    <a:pt x="142289" y="42175"/>
                  </a:lnTo>
                  <a:lnTo>
                    <a:pt x="117167" y="6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/>
          <p:cNvSpPr/>
          <p:nvPr/>
        </p:nvSpPr>
        <p:spPr>
          <a:xfrm>
            <a:off x="2948920" y="6908008"/>
            <a:ext cx="514984" cy="208915"/>
          </a:xfrm>
          <a:custGeom>
            <a:avLst/>
            <a:gdLst/>
            <a:ahLst/>
            <a:cxnLst/>
            <a:rect l="l" t="t" r="r" b="b"/>
            <a:pathLst>
              <a:path w="514985" h="208915">
                <a:moveTo>
                  <a:pt x="479018" y="6"/>
                </a:moveTo>
                <a:lnTo>
                  <a:pt x="34915" y="2635"/>
                </a:lnTo>
                <a:lnTo>
                  <a:pt x="11640" y="37997"/>
                </a:lnTo>
                <a:lnTo>
                  <a:pt x="2" y="82035"/>
                </a:lnTo>
                <a:lnTo>
                  <a:pt x="2" y="128966"/>
                </a:lnTo>
                <a:lnTo>
                  <a:pt x="11640" y="173004"/>
                </a:lnTo>
                <a:lnTo>
                  <a:pt x="34915" y="208366"/>
                </a:lnTo>
                <a:lnTo>
                  <a:pt x="479018" y="208366"/>
                </a:lnTo>
                <a:lnTo>
                  <a:pt x="502592" y="172552"/>
                </a:lnTo>
                <a:lnTo>
                  <a:pt x="514378" y="127951"/>
                </a:lnTo>
                <a:lnTo>
                  <a:pt x="514378" y="80421"/>
                </a:lnTo>
                <a:lnTo>
                  <a:pt x="502592" y="35820"/>
                </a:lnTo>
                <a:lnTo>
                  <a:pt x="479018" y="6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830141" y="6925984"/>
            <a:ext cx="1008380" cy="187960"/>
          </a:xfrm>
          <a:custGeom>
            <a:avLst/>
            <a:gdLst/>
            <a:ahLst/>
            <a:cxnLst/>
            <a:rect l="l" t="t" r="r" b="b"/>
            <a:pathLst>
              <a:path w="1008379" h="187959">
                <a:moveTo>
                  <a:pt x="974664" y="6"/>
                </a:moveTo>
                <a:lnTo>
                  <a:pt x="33165" y="6"/>
                </a:lnTo>
                <a:lnTo>
                  <a:pt x="8293" y="41754"/>
                </a:lnTo>
                <a:lnTo>
                  <a:pt x="3" y="93804"/>
                </a:lnTo>
                <a:lnTo>
                  <a:pt x="8293" y="145854"/>
                </a:lnTo>
                <a:lnTo>
                  <a:pt x="33165" y="187601"/>
                </a:lnTo>
                <a:lnTo>
                  <a:pt x="974664" y="187601"/>
                </a:lnTo>
                <a:lnTo>
                  <a:pt x="999536" y="145854"/>
                </a:lnTo>
                <a:lnTo>
                  <a:pt x="1007826" y="93804"/>
                </a:lnTo>
                <a:lnTo>
                  <a:pt x="999536" y="41754"/>
                </a:lnTo>
                <a:lnTo>
                  <a:pt x="974664" y="6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63780" y="6876528"/>
            <a:ext cx="137829" cy="248206"/>
          </a:xfrm>
          <a:prstGeom prst="rect">
            <a:avLst/>
          </a:prstGeom>
        </p:spPr>
      </p:pic>
      <p:sp>
        <p:nvSpPr>
          <p:cNvPr id="9" name="object 9"/>
          <p:cNvSpPr/>
          <p:nvPr/>
        </p:nvSpPr>
        <p:spPr>
          <a:xfrm>
            <a:off x="881237" y="6925912"/>
            <a:ext cx="2075814" cy="187960"/>
          </a:xfrm>
          <a:custGeom>
            <a:avLst/>
            <a:gdLst/>
            <a:ahLst/>
            <a:cxnLst/>
            <a:rect l="l" t="t" r="r" b="b"/>
            <a:pathLst>
              <a:path w="2075814" h="187959">
                <a:moveTo>
                  <a:pt x="2042072" y="6"/>
                </a:moveTo>
                <a:lnTo>
                  <a:pt x="33162" y="6"/>
                </a:lnTo>
                <a:lnTo>
                  <a:pt x="8290" y="41754"/>
                </a:lnTo>
                <a:lnTo>
                  <a:pt x="0" y="93804"/>
                </a:lnTo>
                <a:lnTo>
                  <a:pt x="8290" y="145854"/>
                </a:lnTo>
                <a:lnTo>
                  <a:pt x="33162" y="187601"/>
                </a:lnTo>
                <a:lnTo>
                  <a:pt x="2042072" y="187601"/>
                </a:lnTo>
                <a:lnTo>
                  <a:pt x="2066944" y="145854"/>
                </a:lnTo>
                <a:lnTo>
                  <a:pt x="2075235" y="93804"/>
                </a:lnTo>
                <a:lnTo>
                  <a:pt x="2066944" y="41754"/>
                </a:lnTo>
                <a:lnTo>
                  <a:pt x="2042072" y="6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0" name="object 10"/>
          <p:cNvGrpSpPr/>
          <p:nvPr/>
        </p:nvGrpSpPr>
        <p:grpSpPr>
          <a:xfrm>
            <a:off x="3877619" y="8765653"/>
            <a:ext cx="411480" cy="203200"/>
            <a:chOff x="3877619" y="8765653"/>
            <a:chExt cx="411480" cy="203200"/>
          </a:xfrm>
        </p:grpSpPr>
        <p:sp>
          <p:nvSpPr>
            <p:cNvPr id="11" name="object 11"/>
            <p:cNvSpPr/>
            <p:nvPr/>
          </p:nvSpPr>
          <p:spPr>
            <a:xfrm>
              <a:off x="4152473" y="8765653"/>
              <a:ext cx="136525" cy="203200"/>
            </a:xfrm>
            <a:custGeom>
              <a:avLst/>
              <a:gdLst/>
              <a:ahLst/>
              <a:cxnLst/>
              <a:rect l="l" t="t" r="r" b="b"/>
              <a:pathLst>
                <a:path w="136525" h="203200">
                  <a:moveTo>
                    <a:pt x="102067" y="0"/>
                  </a:moveTo>
                  <a:lnTo>
                    <a:pt x="34401" y="0"/>
                  </a:lnTo>
                  <a:lnTo>
                    <a:pt x="11469" y="34838"/>
                  </a:lnTo>
                  <a:lnTo>
                    <a:pt x="3" y="78226"/>
                  </a:lnTo>
                  <a:lnTo>
                    <a:pt x="3" y="124463"/>
                  </a:lnTo>
                  <a:lnTo>
                    <a:pt x="11469" y="167850"/>
                  </a:lnTo>
                  <a:lnTo>
                    <a:pt x="34401" y="202689"/>
                  </a:lnTo>
                  <a:lnTo>
                    <a:pt x="102067" y="202689"/>
                  </a:lnTo>
                  <a:lnTo>
                    <a:pt x="124999" y="167850"/>
                  </a:lnTo>
                  <a:lnTo>
                    <a:pt x="136465" y="124463"/>
                  </a:lnTo>
                  <a:lnTo>
                    <a:pt x="136465" y="78226"/>
                  </a:lnTo>
                  <a:lnTo>
                    <a:pt x="124999" y="34838"/>
                  </a:lnTo>
                  <a:lnTo>
                    <a:pt x="102067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4080007" y="8768396"/>
              <a:ext cx="141605" cy="186690"/>
            </a:xfrm>
            <a:custGeom>
              <a:avLst/>
              <a:gdLst/>
              <a:ahLst/>
              <a:cxnLst/>
              <a:rect l="l" t="t" r="r" b="b"/>
              <a:pathLst>
                <a:path w="141604" h="186690">
                  <a:moveTo>
                    <a:pt x="108291" y="0"/>
                  </a:moveTo>
                  <a:lnTo>
                    <a:pt x="33005" y="0"/>
                  </a:lnTo>
                  <a:lnTo>
                    <a:pt x="8254" y="41546"/>
                  </a:lnTo>
                  <a:lnTo>
                    <a:pt x="3" y="93343"/>
                  </a:lnTo>
                  <a:lnTo>
                    <a:pt x="8254" y="145141"/>
                  </a:lnTo>
                  <a:lnTo>
                    <a:pt x="33005" y="186686"/>
                  </a:lnTo>
                  <a:lnTo>
                    <a:pt x="108291" y="186686"/>
                  </a:lnTo>
                  <a:lnTo>
                    <a:pt x="133043" y="145141"/>
                  </a:lnTo>
                  <a:lnTo>
                    <a:pt x="141293" y="93343"/>
                  </a:lnTo>
                  <a:lnTo>
                    <a:pt x="133043" y="41546"/>
                  </a:lnTo>
                  <a:lnTo>
                    <a:pt x="108291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3950069" y="8765653"/>
              <a:ext cx="128270" cy="203200"/>
            </a:xfrm>
            <a:custGeom>
              <a:avLst/>
              <a:gdLst/>
              <a:ahLst/>
              <a:cxnLst/>
              <a:rect l="l" t="t" r="r" b="b"/>
              <a:pathLst>
                <a:path w="128270" h="203200">
                  <a:moveTo>
                    <a:pt x="93686" y="0"/>
                  </a:moveTo>
                  <a:lnTo>
                    <a:pt x="34401" y="0"/>
                  </a:lnTo>
                  <a:lnTo>
                    <a:pt x="11469" y="34838"/>
                  </a:lnTo>
                  <a:lnTo>
                    <a:pt x="3" y="78226"/>
                  </a:lnTo>
                  <a:lnTo>
                    <a:pt x="3" y="124463"/>
                  </a:lnTo>
                  <a:lnTo>
                    <a:pt x="11469" y="167850"/>
                  </a:lnTo>
                  <a:lnTo>
                    <a:pt x="34401" y="202689"/>
                  </a:lnTo>
                  <a:lnTo>
                    <a:pt x="93686" y="202689"/>
                  </a:lnTo>
                  <a:lnTo>
                    <a:pt x="116618" y="167850"/>
                  </a:lnTo>
                  <a:lnTo>
                    <a:pt x="128084" y="124463"/>
                  </a:lnTo>
                  <a:lnTo>
                    <a:pt x="128084" y="78226"/>
                  </a:lnTo>
                  <a:lnTo>
                    <a:pt x="116618" y="34838"/>
                  </a:lnTo>
                  <a:lnTo>
                    <a:pt x="93686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3877619" y="8768396"/>
              <a:ext cx="141605" cy="186690"/>
            </a:xfrm>
            <a:custGeom>
              <a:avLst/>
              <a:gdLst/>
              <a:ahLst/>
              <a:cxnLst/>
              <a:rect l="l" t="t" r="r" b="b"/>
              <a:pathLst>
                <a:path w="141604" h="186690">
                  <a:moveTo>
                    <a:pt x="108291" y="0"/>
                  </a:moveTo>
                  <a:lnTo>
                    <a:pt x="33004" y="0"/>
                  </a:lnTo>
                  <a:lnTo>
                    <a:pt x="8253" y="41546"/>
                  </a:lnTo>
                  <a:lnTo>
                    <a:pt x="3" y="93343"/>
                  </a:lnTo>
                  <a:lnTo>
                    <a:pt x="8253" y="145141"/>
                  </a:lnTo>
                  <a:lnTo>
                    <a:pt x="33004" y="186686"/>
                  </a:lnTo>
                  <a:lnTo>
                    <a:pt x="108291" y="186686"/>
                  </a:lnTo>
                  <a:lnTo>
                    <a:pt x="133042" y="145141"/>
                  </a:lnTo>
                  <a:lnTo>
                    <a:pt x="141292" y="93343"/>
                  </a:lnTo>
                  <a:lnTo>
                    <a:pt x="133042" y="41546"/>
                  </a:lnTo>
                  <a:lnTo>
                    <a:pt x="108291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5" name="object 15"/>
          <p:cNvGrpSpPr/>
          <p:nvPr/>
        </p:nvGrpSpPr>
        <p:grpSpPr>
          <a:xfrm>
            <a:off x="3345407" y="8765653"/>
            <a:ext cx="416559" cy="203200"/>
            <a:chOff x="3345407" y="8765653"/>
            <a:chExt cx="416559" cy="203200"/>
          </a:xfrm>
        </p:grpSpPr>
        <p:sp>
          <p:nvSpPr>
            <p:cNvPr id="16" name="object 16"/>
            <p:cNvSpPr/>
            <p:nvPr/>
          </p:nvSpPr>
          <p:spPr>
            <a:xfrm>
              <a:off x="3625031" y="8765653"/>
              <a:ext cx="136525" cy="203200"/>
            </a:xfrm>
            <a:custGeom>
              <a:avLst/>
              <a:gdLst/>
              <a:ahLst/>
              <a:cxnLst/>
              <a:rect l="l" t="t" r="r" b="b"/>
              <a:pathLst>
                <a:path w="136525" h="203200">
                  <a:moveTo>
                    <a:pt x="102066" y="0"/>
                  </a:moveTo>
                  <a:lnTo>
                    <a:pt x="34400" y="0"/>
                  </a:lnTo>
                  <a:lnTo>
                    <a:pt x="11468" y="34838"/>
                  </a:lnTo>
                  <a:lnTo>
                    <a:pt x="2" y="78226"/>
                  </a:lnTo>
                  <a:lnTo>
                    <a:pt x="2" y="124463"/>
                  </a:lnTo>
                  <a:lnTo>
                    <a:pt x="11468" y="167850"/>
                  </a:lnTo>
                  <a:lnTo>
                    <a:pt x="34400" y="202689"/>
                  </a:lnTo>
                  <a:lnTo>
                    <a:pt x="102066" y="202689"/>
                  </a:lnTo>
                  <a:lnTo>
                    <a:pt x="124998" y="167850"/>
                  </a:lnTo>
                  <a:lnTo>
                    <a:pt x="136464" y="124463"/>
                  </a:lnTo>
                  <a:lnTo>
                    <a:pt x="136464" y="78226"/>
                  </a:lnTo>
                  <a:lnTo>
                    <a:pt x="124998" y="34838"/>
                  </a:lnTo>
                  <a:lnTo>
                    <a:pt x="102066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3552580" y="8768396"/>
              <a:ext cx="141605" cy="186690"/>
            </a:xfrm>
            <a:custGeom>
              <a:avLst/>
              <a:gdLst/>
              <a:ahLst/>
              <a:cxnLst/>
              <a:rect l="l" t="t" r="r" b="b"/>
              <a:pathLst>
                <a:path w="141604" h="186690">
                  <a:moveTo>
                    <a:pt x="108291" y="0"/>
                  </a:moveTo>
                  <a:lnTo>
                    <a:pt x="33004" y="0"/>
                  </a:lnTo>
                  <a:lnTo>
                    <a:pt x="8253" y="41546"/>
                  </a:lnTo>
                  <a:lnTo>
                    <a:pt x="2" y="93343"/>
                  </a:lnTo>
                  <a:lnTo>
                    <a:pt x="8253" y="145141"/>
                  </a:lnTo>
                  <a:lnTo>
                    <a:pt x="33004" y="186686"/>
                  </a:lnTo>
                  <a:lnTo>
                    <a:pt x="108291" y="186686"/>
                  </a:lnTo>
                  <a:lnTo>
                    <a:pt x="133042" y="145141"/>
                  </a:lnTo>
                  <a:lnTo>
                    <a:pt x="141292" y="93343"/>
                  </a:lnTo>
                  <a:lnTo>
                    <a:pt x="133042" y="41546"/>
                  </a:lnTo>
                  <a:lnTo>
                    <a:pt x="108291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3417858" y="8765653"/>
              <a:ext cx="136525" cy="203200"/>
            </a:xfrm>
            <a:custGeom>
              <a:avLst/>
              <a:gdLst/>
              <a:ahLst/>
              <a:cxnLst/>
              <a:rect l="l" t="t" r="r" b="b"/>
              <a:pathLst>
                <a:path w="136525" h="203200">
                  <a:moveTo>
                    <a:pt x="102066" y="0"/>
                  </a:moveTo>
                  <a:lnTo>
                    <a:pt x="34400" y="0"/>
                  </a:lnTo>
                  <a:lnTo>
                    <a:pt x="11468" y="34838"/>
                  </a:lnTo>
                  <a:lnTo>
                    <a:pt x="2" y="78226"/>
                  </a:lnTo>
                  <a:lnTo>
                    <a:pt x="2" y="124463"/>
                  </a:lnTo>
                  <a:lnTo>
                    <a:pt x="11468" y="167850"/>
                  </a:lnTo>
                  <a:lnTo>
                    <a:pt x="34400" y="202689"/>
                  </a:lnTo>
                  <a:lnTo>
                    <a:pt x="102066" y="202689"/>
                  </a:lnTo>
                  <a:lnTo>
                    <a:pt x="124998" y="167850"/>
                  </a:lnTo>
                  <a:lnTo>
                    <a:pt x="136464" y="124463"/>
                  </a:lnTo>
                  <a:lnTo>
                    <a:pt x="136464" y="78226"/>
                  </a:lnTo>
                  <a:lnTo>
                    <a:pt x="124998" y="34838"/>
                  </a:lnTo>
                  <a:lnTo>
                    <a:pt x="102066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3345407" y="8768396"/>
              <a:ext cx="141605" cy="186690"/>
            </a:xfrm>
            <a:custGeom>
              <a:avLst/>
              <a:gdLst/>
              <a:ahLst/>
              <a:cxnLst/>
              <a:rect l="l" t="t" r="r" b="b"/>
              <a:pathLst>
                <a:path w="141604" h="186690">
                  <a:moveTo>
                    <a:pt x="108290" y="0"/>
                  </a:moveTo>
                  <a:lnTo>
                    <a:pt x="33004" y="0"/>
                  </a:lnTo>
                  <a:lnTo>
                    <a:pt x="8253" y="41546"/>
                  </a:lnTo>
                  <a:lnTo>
                    <a:pt x="2" y="93343"/>
                  </a:lnTo>
                  <a:lnTo>
                    <a:pt x="8253" y="145141"/>
                  </a:lnTo>
                  <a:lnTo>
                    <a:pt x="33004" y="186686"/>
                  </a:lnTo>
                  <a:lnTo>
                    <a:pt x="108290" y="186686"/>
                  </a:lnTo>
                  <a:lnTo>
                    <a:pt x="133042" y="145141"/>
                  </a:lnTo>
                  <a:lnTo>
                    <a:pt x="141292" y="93343"/>
                  </a:lnTo>
                  <a:lnTo>
                    <a:pt x="133042" y="41546"/>
                  </a:lnTo>
                  <a:lnTo>
                    <a:pt x="108290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0" name="object 20"/>
          <p:cNvGrpSpPr/>
          <p:nvPr/>
        </p:nvGrpSpPr>
        <p:grpSpPr>
          <a:xfrm>
            <a:off x="2820343" y="8765653"/>
            <a:ext cx="414020" cy="203200"/>
            <a:chOff x="2820343" y="8765653"/>
            <a:chExt cx="414020" cy="203200"/>
          </a:xfrm>
        </p:grpSpPr>
        <p:sp>
          <p:nvSpPr>
            <p:cNvPr id="21" name="object 21"/>
            <p:cNvSpPr/>
            <p:nvPr/>
          </p:nvSpPr>
          <p:spPr>
            <a:xfrm>
              <a:off x="3097589" y="8765653"/>
              <a:ext cx="136525" cy="203200"/>
            </a:xfrm>
            <a:custGeom>
              <a:avLst/>
              <a:gdLst/>
              <a:ahLst/>
              <a:cxnLst/>
              <a:rect l="l" t="t" r="r" b="b"/>
              <a:pathLst>
                <a:path w="136525" h="203200">
                  <a:moveTo>
                    <a:pt x="102065" y="0"/>
                  </a:moveTo>
                  <a:lnTo>
                    <a:pt x="34399" y="0"/>
                  </a:lnTo>
                  <a:lnTo>
                    <a:pt x="11468" y="34838"/>
                  </a:lnTo>
                  <a:lnTo>
                    <a:pt x="2" y="78226"/>
                  </a:lnTo>
                  <a:lnTo>
                    <a:pt x="2" y="124463"/>
                  </a:lnTo>
                  <a:lnTo>
                    <a:pt x="11468" y="167850"/>
                  </a:lnTo>
                  <a:lnTo>
                    <a:pt x="34399" y="202689"/>
                  </a:lnTo>
                  <a:lnTo>
                    <a:pt x="102065" y="202689"/>
                  </a:lnTo>
                  <a:lnTo>
                    <a:pt x="124997" y="167850"/>
                  </a:lnTo>
                  <a:lnTo>
                    <a:pt x="136463" y="124463"/>
                  </a:lnTo>
                  <a:lnTo>
                    <a:pt x="136463" y="78226"/>
                  </a:lnTo>
                  <a:lnTo>
                    <a:pt x="124997" y="34838"/>
                  </a:lnTo>
                  <a:lnTo>
                    <a:pt x="102065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3025123" y="8768396"/>
              <a:ext cx="141605" cy="186690"/>
            </a:xfrm>
            <a:custGeom>
              <a:avLst/>
              <a:gdLst/>
              <a:ahLst/>
              <a:cxnLst/>
              <a:rect l="l" t="t" r="r" b="b"/>
              <a:pathLst>
                <a:path w="141605" h="186690">
                  <a:moveTo>
                    <a:pt x="108290" y="0"/>
                  </a:moveTo>
                  <a:lnTo>
                    <a:pt x="33003" y="0"/>
                  </a:lnTo>
                  <a:lnTo>
                    <a:pt x="8252" y="41546"/>
                  </a:lnTo>
                  <a:lnTo>
                    <a:pt x="2" y="93343"/>
                  </a:lnTo>
                  <a:lnTo>
                    <a:pt x="8252" y="145141"/>
                  </a:lnTo>
                  <a:lnTo>
                    <a:pt x="33003" y="186686"/>
                  </a:lnTo>
                  <a:lnTo>
                    <a:pt x="108290" y="186686"/>
                  </a:lnTo>
                  <a:lnTo>
                    <a:pt x="133041" y="145141"/>
                  </a:lnTo>
                  <a:lnTo>
                    <a:pt x="141291" y="93343"/>
                  </a:lnTo>
                  <a:lnTo>
                    <a:pt x="133041" y="41546"/>
                  </a:lnTo>
                  <a:lnTo>
                    <a:pt x="108290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2892764" y="8765653"/>
              <a:ext cx="136525" cy="203200"/>
            </a:xfrm>
            <a:custGeom>
              <a:avLst/>
              <a:gdLst/>
              <a:ahLst/>
              <a:cxnLst/>
              <a:rect l="l" t="t" r="r" b="b"/>
              <a:pathLst>
                <a:path w="136525" h="203200">
                  <a:moveTo>
                    <a:pt x="102065" y="0"/>
                  </a:moveTo>
                  <a:lnTo>
                    <a:pt x="34400" y="0"/>
                  </a:lnTo>
                  <a:lnTo>
                    <a:pt x="11468" y="34838"/>
                  </a:lnTo>
                  <a:lnTo>
                    <a:pt x="2" y="78226"/>
                  </a:lnTo>
                  <a:lnTo>
                    <a:pt x="2" y="124463"/>
                  </a:lnTo>
                  <a:lnTo>
                    <a:pt x="11468" y="167850"/>
                  </a:lnTo>
                  <a:lnTo>
                    <a:pt x="34400" y="202689"/>
                  </a:lnTo>
                  <a:lnTo>
                    <a:pt x="102065" y="202689"/>
                  </a:lnTo>
                  <a:lnTo>
                    <a:pt x="124997" y="167850"/>
                  </a:lnTo>
                  <a:lnTo>
                    <a:pt x="136463" y="124463"/>
                  </a:lnTo>
                  <a:lnTo>
                    <a:pt x="136463" y="78226"/>
                  </a:lnTo>
                  <a:lnTo>
                    <a:pt x="124997" y="34838"/>
                  </a:lnTo>
                  <a:lnTo>
                    <a:pt x="102065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2820343" y="8768396"/>
              <a:ext cx="141605" cy="186690"/>
            </a:xfrm>
            <a:custGeom>
              <a:avLst/>
              <a:gdLst/>
              <a:ahLst/>
              <a:cxnLst/>
              <a:rect l="l" t="t" r="r" b="b"/>
              <a:pathLst>
                <a:path w="141605" h="186690">
                  <a:moveTo>
                    <a:pt x="108290" y="0"/>
                  </a:moveTo>
                  <a:lnTo>
                    <a:pt x="33003" y="0"/>
                  </a:lnTo>
                  <a:lnTo>
                    <a:pt x="8252" y="41546"/>
                  </a:lnTo>
                  <a:lnTo>
                    <a:pt x="2" y="93343"/>
                  </a:lnTo>
                  <a:lnTo>
                    <a:pt x="8252" y="145141"/>
                  </a:lnTo>
                  <a:lnTo>
                    <a:pt x="33003" y="186686"/>
                  </a:lnTo>
                  <a:lnTo>
                    <a:pt x="108290" y="186686"/>
                  </a:lnTo>
                  <a:lnTo>
                    <a:pt x="133041" y="145141"/>
                  </a:lnTo>
                  <a:lnTo>
                    <a:pt x="141291" y="93343"/>
                  </a:lnTo>
                  <a:lnTo>
                    <a:pt x="133041" y="41546"/>
                  </a:lnTo>
                  <a:lnTo>
                    <a:pt x="108290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5" name="object 25"/>
          <p:cNvGrpSpPr/>
          <p:nvPr/>
        </p:nvGrpSpPr>
        <p:grpSpPr>
          <a:xfrm>
            <a:off x="4270555" y="8643999"/>
            <a:ext cx="260985" cy="205740"/>
            <a:chOff x="4270555" y="8643999"/>
            <a:chExt cx="260985" cy="205740"/>
          </a:xfrm>
        </p:grpSpPr>
        <p:sp>
          <p:nvSpPr>
            <p:cNvPr id="26" name="object 26"/>
            <p:cNvSpPr/>
            <p:nvPr/>
          </p:nvSpPr>
          <p:spPr>
            <a:xfrm>
              <a:off x="4385367" y="8643999"/>
              <a:ext cx="146050" cy="205740"/>
            </a:xfrm>
            <a:custGeom>
              <a:avLst/>
              <a:gdLst/>
              <a:ahLst/>
              <a:cxnLst/>
              <a:rect l="l" t="t" r="r" b="b"/>
              <a:pathLst>
                <a:path w="146050" h="205740">
                  <a:moveTo>
                    <a:pt x="111040" y="1"/>
                  </a:moveTo>
                  <a:lnTo>
                    <a:pt x="34840" y="1"/>
                  </a:lnTo>
                  <a:lnTo>
                    <a:pt x="11616" y="35284"/>
                  </a:lnTo>
                  <a:lnTo>
                    <a:pt x="3" y="79226"/>
                  </a:lnTo>
                  <a:lnTo>
                    <a:pt x="3" y="126054"/>
                  </a:lnTo>
                  <a:lnTo>
                    <a:pt x="11616" y="169996"/>
                  </a:lnTo>
                  <a:lnTo>
                    <a:pt x="34840" y="205280"/>
                  </a:lnTo>
                  <a:lnTo>
                    <a:pt x="111040" y="205280"/>
                  </a:lnTo>
                  <a:lnTo>
                    <a:pt x="134265" y="169996"/>
                  </a:lnTo>
                  <a:lnTo>
                    <a:pt x="145878" y="126054"/>
                  </a:lnTo>
                  <a:lnTo>
                    <a:pt x="145878" y="79226"/>
                  </a:lnTo>
                  <a:lnTo>
                    <a:pt x="134265" y="35284"/>
                  </a:lnTo>
                  <a:lnTo>
                    <a:pt x="111040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4270555" y="8649333"/>
              <a:ext cx="149860" cy="186690"/>
            </a:xfrm>
            <a:custGeom>
              <a:avLst/>
              <a:gdLst/>
              <a:ahLst/>
              <a:cxnLst/>
              <a:rect l="l" t="t" r="r" b="b"/>
              <a:pathLst>
                <a:path w="149860" h="186690">
                  <a:moveTo>
                    <a:pt x="116672" y="1"/>
                  </a:moveTo>
                  <a:lnTo>
                    <a:pt x="33005" y="1"/>
                  </a:lnTo>
                  <a:lnTo>
                    <a:pt x="8254" y="41546"/>
                  </a:lnTo>
                  <a:lnTo>
                    <a:pt x="3" y="93344"/>
                  </a:lnTo>
                  <a:lnTo>
                    <a:pt x="8254" y="145141"/>
                  </a:lnTo>
                  <a:lnTo>
                    <a:pt x="33005" y="186686"/>
                  </a:lnTo>
                  <a:lnTo>
                    <a:pt x="116672" y="186686"/>
                  </a:lnTo>
                  <a:lnTo>
                    <a:pt x="141424" y="145141"/>
                  </a:lnTo>
                  <a:lnTo>
                    <a:pt x="149674" y="93344"/>
                  </a:lnTo>
                  <a:lnTo>
                    <a:pt x="141424" y="41546"/>
                  </a:lnTo>
                  <a:lnTo>
                    <a:pt x="116672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8" name="object 28"/>
          <p:cNvSpPr/>
          <p:nvPr/>
        </p:nvSpPr>
        <p:spPr>
          <a:xfrm>
            <a:off x="3734779" y="8649334"/>
            <a:ext cx="149860" cy="186690"/>
          </a:xfrm>
          <a:custGeom>
            <a:avLst/>
            <a:gdLst/>
            <a:ahLst/>
            <a:cxnLst/>
            <a:rect l="l" t="t" r="r" b="b"/>
            <a:pathLst>
              <a:path w="149860" h="186690">
                <a:moveTo>
                  <a:pt x="116672" y="1"/>
                </a:moveTo>
                <a:lnTo>
                  <a:pt x="33004" y="1"/>
                </a:lnTo>
                <a:lnTo>
                  <a:pt x="8253" y="41546"/>
                </a:lnTo>
                <a:lnTo>
                  <a:pt x="3" y="93344"/>
                </a:lnTo>
                <a:lnTo>
                  <a:pt x="8253" y="145141"/>
                </a:lnTo>
                <a:lnTo>
                  <a:pt x="33004" y="186686"/>
                </a:lnTo>
                <a:lnTo>
                  <a:pt x="116672" y="186686"/>
                </a:lnTo>
                <a:lnTo>
                  <a:pt x="141423" y="145141"/>
                </a:lnTo>
                <a:lnTo>
                  <a:pt x="149673" y="93344"/>
                </a:lnTo>
                <a:lnTo>
                  <a:pt x="141423" y="41546"/>
                </a:lnTo>
                <a:lnTo>
                  <a:pt x="116672" y="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3206103" y="8649334"/>
            <a:ext cx="149860" cy="186690"/>
          </a:xfrm>
          <a:custGeom>
            <a:avLst/>
            <a:gdLst/>
            <a:ahLst/>
            <a:cxnLst/>
            <a:rect l="l" t="t" r="r" b="b"/>
            <a:pathLst>
              <a:path w="149860" h="186690">
                <a:moveTo>
                  <a:pt x="116672" y="1"/>
                </a:moveTo>
                <a:lnTo>
                  <a:pt x="33004" y="1"/>
                </a:lnTo>
                <a:lnTo>
                  <a:pt x="8253" y="41546"/>
                </a:lnTo>
                <a:lnTo>
                  <a:pt x="2" y="93344"/>
                </a:lnTo>
                <a:lnTo>
                  <a:pt x="8253" y="145141"/>
                </a:lnTo>
                <a:lnTo>
                  <a:pt x="33004" y="186686"/>
                </a:lnTo>
                <a:lnTo>
                  <a:pt x="116672" y="186686"/>
                </a:lnTo>
                <a:lnTo>
                  <a:pt x="141423" y="145141"/>
                </a:lnTo>
                <a:lnTo>
                  <a:pt x="149673" y="93344"/>
                </a:lnTo>
                <a:lnTo>
                  <a:pt x="141423" y="41546"/>
                </a:lnTo>
                <a:lnTo>
                  <a:pt x="116672" y="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0" name="object 30"/>
          <p:cNvGrpSpPr/>
          <p:nvPr/>
        </p:nvGrpSpPr>
        <p:grpSpPr>
          <a:xfrm>
            <a:off x="3856251" y="8550547"/>
            <a:ext cx="426720" cy="203200"/>
            <a:chOff x="3856251" y="8550547"/>
            <a:chExt cx="426720" cy="203200"/>
          </a:xfrm>
        </p:grpSpPr>
        <p:sp>
          <p:nvSpPr>
            <p:cNvPr id="31" name="object 31"/>
            <p:cNvSpPr/>
            <p:nvPr/>
          </p:nvSpPr>
          <p:spPr>
            <a:xfrm>
              <a:off x="4154892" y="8550547"/>
              <a:ext cx="128270" cy="203200"/>
            </a:xfrm>
            <a:custGeom>
              <a:avLst/>
              <a:gdLst/>
              <a:ahLst/>
              <a:cxnLst/>
              <a:rect l="l" t="t" r="r" b="b"/>
              <a:pathLst>
                <a:path w="128270" h="203200">
                  <a:moveTo>
                    <a:pt x="93685" y="1"/>
                  </a:moveTo>
                  <a:lnTo>
                    <a:pt x="34401" y="1"/>
                  </a:lnTo>
                  <a:lnTo>
                    <a:pt x="11469" y="34839"/>
                  </a:lnTo>
                  <a:lnTo>
                    <a:pt x="3" y="78226"/>
                  </a:lnTo>
                  <a:lnTo>
                    <a:pt x="3" y="124463"/>
                  </a:lnTo>
                  <a:lnTo>
                    <a:pt x="11469" y="167851"/>
                  </a:lnTo>
                  <a:lnTo>
                    <a:pt x="34401" y="202690"/>
                  </a:lnTo>
                  <a:lnTo>
                    <a:pt x="93685" y="202690"/>
                  </a:lnTo>
                  <a:lnTo>
                    <a:pt x="116617" y="167851"/>
                  </a:lnTo>
                  <a:lnTo>
                    <a:pt x="128083" y="124463"/>
                  </a:lnTo>
                  <a:lnTo>
                    <a:pt x="128083" y="78226"/>
                  </a:lnTo>
                  <a:lnTo>
                    <a:pt x="116617" y="34839"/>
                  </a:lnTo>
                  <a:lnTo>
                    <a:pt x="93685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4082475" y="8553291"/>
              <a:ext cx="141605" cy="186690"/>
            </a:xfrm>
            <a:custGeom>
              <a:avLst/>
              <a:gdLst/>
              <a:ahLst/>
              <a:cxnLst/>
              <a:rect l="l" t="t" r="r" b="b"/>
              <a:pathLst>
                <a:path w="141604" h="186690">
                  <a:moveTo>
                    <a:pt x="108291" y="1"/>
                  </a:moveTo>
                  <a:lnTo>
                    <a:pt x="33004" y="1"/>
                  </a:lnTo>
                  <a:lnTo>
                    <a:pt x="8253" y="41546"/>
                  </a:lnTo>
                  <a:lnTo>
                    <a:pt x="3" y="93344"/>
                  </a:lnTo>
                  <a:lnTo>
                    <a:pt x="8253" y="145142"/>
                  </a:lnTo>
                  <a:lnTo>
                    <a:pt x="33004" y="186686"/>
                  </a:lnTo>
                  <a:lnTo>
                    <a:pt x="108291" y="186686"/>
                  </a:lnTo>
                  <a:lnTo>
                    <a:pt x="133042" y="145142"/>
                  </a:lnTo>
                  <a:lnTo>
                    <a:pt x="141293" y="93344"/>
                  </a:lnTo>
                  <a:lnTo>
                    <a:pt x="133042" y="41546"/>
                  </a:lnTo>
                  <a:lnTo>
                    <a:pt x="108291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3928686" y="8550547"/>
              <a:ext cx="161925" cy="203200"/>
            </a:xfrm>
            <a:custGeom>
              <a:avLst/>
              <a:gdLst/>
              <a:ahLst/>
              <a:cxnLst/>
              <a:rect l="l" t="t" r="r" b="b"/>
              <a:pathLst>
                <a:path w="161925" h="203200">
                  <a:moveTo>
                    <a:pt x="127516" y="1"/>
                  </a:moveTo>
                  <a:lnTo>
                    <a:pt x="34401" y="1"/>
                  </a:lnTo>
                  <a:lnTo>
                    <a:pt x="11469" y="34839"/>
                  </a:lnTo>
                  <a:lnTo>
                    <a:pt x="3" y="78226"/>
                  </a:lnTo>
                  <a:lnTo>
                    <a:pt x="3" y="124463"/>
                  </a:lnTo>
                  <a:lnTo>
                    <a:pt x="11469" y="167851"/>
                  </a:lnTo>
                  <a:lnTo>
                    <a:pt x="34401" y="202690"/>
                  </a:lnTo>
                  <a:lnTo>
                    <a:pt x="127516" y="202690"/>
                  </a:lnTo>
                  <a:lnTo>
                    <a:pt x="150447" y="167851"/>
                  </a:lnTo>
                  <a:lnTo>
                    <a:pt x="161913" y="124463"/>
                  </a:lnTo>
                  <a:lnTo>
                    <a:pt x="161913" y="78226"/>
                  </a:lnTo>
                  <a:lnTo>
                    <a:pt x="150447" y="34839"/>
                  </a:lnTo>
                  <a:lnTo>
                    <a:pt x="127516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3856251" y="8553291"/>
              <a:ext cx="141605" cy="186690"/>
            </a:xfrm>
            <a:custGeom>
              <a:avLst/>
              <a:gdLst/>
              <a:ahLst/>
              <a:cxnLst/>
              <a:rect l="l" t="t" r="r" b="b"/>
              <a:pathLst>
                <a:path w="141604" h="186690">
                  <a:moveTo>
                    <a:pt x="108291" y="1"/>
                  </a:moveTo>
                  <a:lnTo>
                    <a:pt x="33004" y="1"/>
                  </a:lnTo>
                  <a:lnTo>
                    <a:pt x="8253" y="41546"/>
                  </a:lnTo>
                  <a:lnTo>
                    <a:pt x="3" y="93344"/>
                  </a:lnTo>
                  <a:lnTo>
                    <a:pt x="8253" y="145142"/>
                  </a:lnTo>
                  <a:lnTo>
                    <a:pt x="33004" y="186686"/>
                  </a:lnTo>
                  <a:lnTo>
                    <a:pt x="108291" y="186686"/>
                  </a:lnTo>
                  <a:lnTo>
                    <a:pt x="133042" y="145142"/>
                  </a:lnTo>
                  <a:lnTo>
                    <a:pt x="141292" y="93344"/>
                  </a:lnTo>
                  <a:lnTo>
                    <a:pt x="133042" y="41546"/>
                  </a:lnTo>
                  <a:lnTo>
                    <a:pt x="108291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5" name="object 35"/>
          <p:cNvGrpSpPr/>
          <p:nvPr/>
        </p:nvGrpSpPr>
        <p:grpSpPr>
          <a:xfrm>
            <a:off x="3327590" y="8550547"/>
            <a:ext cx="433070" cy="203200"/>
            <a:chOff x="3327590" y="8550547"/>
            <a:chExt cx="433070" cy="203200"/>
          </a:xfrm>
        </p:grpSpPr>
        <p:sp>
          <p:nvSpPr>
            <p:cNvPr id="36" name="object 36"/>
            <p:cNvSpPr/>
            <p:nvPr/>
          </p:nvSpPr>
          <p:spPr>
            <a:xfrm>
              <a:off x="3623886" y="8550547"/>
              <a:ext cx="136525" cy="203200"/>
            </a:xfrm>
            <a:custGeom>
              <a:avLst/>
              <a:gdLst/>
              <a:ahLst/>
              <a:cxnLst/>
              <a:rect l="l" t="t" r="r" b="b"/>
              <a:pathLst>
                <a:path w="136525" h="203200">
                  <a:moveTo>
                    <a:pt x="102066" y="1"/>
                  </a:moveTo>
                  <a:lnTo>
                    <a:pt x="34400" y="1"/>
                  </a:lnTo>
                  <a:lnTo>
                    <a:pt x="11468" y="34839"/>
                  </a:lnTo>
                  <a:lnTo>
                    <a:pt x="2" y="78226"/>
                  </a:lnTo>
                  <a:lnTo>
                    <a:pt x="2" y="124463"/>
                  </a:lnTo>
                  <a:lnTo>
                    <a:pt x="11468" y="167851"/>
                  </a:lnTo>
                  <a:lnTo>
                    <a:pt x="34400" y="202690"/>
                  </a:lnTo>
                  <a:lnTo>
                    <a:pt x="102066" y="202690"/>
                  </a:lnTo>
                  <a:lnTo>
                    <a:pt x="124997" y="167851"/>
                  </a:lnTo>
                  <a:lnTo>
                    <a:pt x="136463" y="124463"/>
                  </a:lnTo>
                  <a:lnTo>
                    <a:pt x="136463" y="78226"/>
                  </a:lnTo>
                  <a:lnTo>
                    <a:pt x="124997" y="34839"/>
                  </a:lnTo>
                  <a:lnTo>
                    <a:pt x="102066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3551467" y="8553291"/>
              <a:ext cx="141605" cy="186690"/>
            </a:xfrm>
            <a:custGeom>
              <a:avLst/>
              <a:gdLst/>
              <a:ahLst/>
              <a:cxnLst/>
              <a:rect l="l" t="t" r="r" b="b"/>
              <a:pathLst>
                <a:path w="141604" h="186690">
                  <a:moveTo>
                    <a:pt x="108290" y="1"/>
                  </a:moveTo>
                  <a:lnTo>
                    <a:pt x="33005" y="1"/>
                  </a:lnTo>
                  <a:lnTo>
                    <a:pt x="8253" y="41546"/>
                  </a:lnTo>
                  <a:lnTo>
                    <a:pt x="2" y="93344"/>
                  </a:lnTo>
                  <a:lnTo>
                    <a:pt x="8253" y="145142"/>
                  </a:lnTo>
                  <a:lnTo>
                    <a:pt x="33005" y="186686"/>
                  </a:lnTo>
                  <a:lnTo>
                    <a:pt x="108290" y="186686"/>
                  </a:lnTo>
                  <a:lnTo>
                    <a:pt x="133042" y="145142"/>
                  </a:lnTo>
                  <a:lnTo>
                    <a:pt x="141293" y="93344"/>
                  </a:lnTo>
                  <a:lnTo>
                    <a:pt x="133042" y="41546"/>
                  </a:lnTo>
                  <a:lnTo>
                    <a:pt x="108290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3400012" y="8550547"/>
              <a:ext cx="161925" cy="203200"/>
            </a:xfrm>
            <a:custGeom>
              <a:avLst/>
              <a:gdLst/>
              <a:ahLst/>
              <a:cxnLst/>
              <a:rect l="l" t="t" r="r" b="b"/>
              <a:pathLst>
                <a:path w="161925" h="203200">
                  <a:moveTo>
                    <a:pt x="127514" y="1"/>
                  </a:moveTo>
                  <a:lnTo>
                    <a:pt x="34399" y="1"/>
                  </a:lnTo>
                  <a:lnTo>
                    <a:pt x="11468" y="34839"/>
                  </a:lnTo>
                  <a:lnTo>
                    <a:pt x="2" y="78226"/>
                  </a:lnTo>
                  <a:lnTo>
                    <a:pt x="2" y="124463"/>
                  </a:lnTo>
                  <a:lnTo>
                    <a:pt x="11468" y="167851"/>
                  </a:lnTo>
                  <a:lnTo>
                    <a:pt x="34399" y="202690"/>
                  </a:lnTo>
                  <a:lnTo>
                    <a:pt x="127514" y="202690"/>
                  </a:lnTo>
                  <a:lnTo>
                    <a:pt x="150446" y="167851"/>
                  </a:lnTo>
                  <a:lnTo>
                    <a:pt x="161912" y="124463"/>
                  </a:lnTo>
                  <a:lnTo>
                    <a:pt x="161912" y="78226"/>
                  </a:lnTo>
                  <a:lnTo>
                    <a:pt x="150446" y="34839"/>
                  </a:lnTo>
                  <a:lnTo>
                    <a:pt x="127514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/>
            <p:cNvSpPr/>
            <p:nvPr/>
          </p:nvSpPr>
          <p:spPr>
            <a:xfrm>
              <a:off x="3327590" y="8553291"/>
              <a:ext cx="141605" cy="186690"/>
            </a:xfrm>
            <a:custGeom>
              <a:avLst/>
              <a:gdLst/>
              <a:ahLst/>
              <a:cxnLst/>
              <a:rect l="l" t="t" r="r" b="b"/>
              <a:pathLst>
                <a:path w="141604" h="186690">
                  <a:moveTo>
                    <a:pt x="108290" y="1"/>
                  </a:moveTo>
                  <a:lnTo>
                    <a:pt x="33004" y="1"/>
                  </a:lnTo>
                  <a:lnTo>
                    <a:pt x="8253" y="41546"/>
                  </a:lnTo>
                  <a:lnTo>
                    <a:pt x="2" y="93344"/>
                  </a:lnTo>
                  <a:lnTo>
                    <a:pt x="8253" y="145142"/>
                  </a:lnTo>
                  <a:lnTo>
                    <a:pt x="33004" y="186686"/>
                  </a:lnTo>
                  <a:lnTo>
                    <a:pt x="108290" y="186686"/>
                  </a:lnTo>
                  <a:lnTo>
                    <a:pt x="133042" y="145142"/>
                  </a:lnTo>
                  <a:lnTo>
                    <a:pt x="141292" y="93344"/>
                  </a:lnTo>
                  <a:lnTo>
                    <a:pt x="133042" y="41546"/>
                  </a:lnTo>
                  <a:lnTo>
                    <a:pt x="108290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0" name="object 40"/>
          <p:cNvGrpSpPr/>
          <p:nvPr/>
        </p:nvGrpSpPr>
        <p:grpSpPr>
          <a:xfrm>
            <a:off x="2801291" y="8550547"/>
            <a:ext cx="433070" cy="203200"/>
            <a:chOff x="2801291" y="8550547"/>
            <a:chExt cx="433070" cy="203200"/>
          </a:xfrm>
        </p:grpSpPr>
        <p:sp>
          <p:nvSpPr>
            <p:cNvPr id="41" name="object 41"/>
            <p:cNvSpPr/>
            <p:nvPr/>
          </p:nvSpPr>
          <p:spPr>
            <a:xfrm>
              <a:off x="3097589" y="8550547"/>
              <a:ext cx="136525" cy="203200"/>
            </a:xfrm>
            <a:custGeom>
              <a:avLst/>
              <a:gdLst/>
              <a:ahLst/>
              <a:cxnLst/>
              <a:rect l="l" t="t" r="r" b="b"/>
              <a:pathLst>
                <a:path w="136525" h="203200">
                  <a:moveTo>
                    <a:pt x="102065" y="1"/>
                  </a:moveTo>
                  <a:lnTo>
                    <a:pt x="34399" y="1"/>
                  </a:lnTo>
                  <a:lnTo>
                    <a:pt x="11468" y="34839"/>
                  </a:lnTo>
                  <a:lnTo>
                    <a:pt x="2" y="78226"/>
                  </a:lnTo>
                  <a:lnTo>
                    <a:pt x="2" y="124463"/>
                  </a:lnTo>
                  <a:lnTo>
                    <a:pt x="11468" y="167851"/>
                  </a:lnTo>
                  <a:lnTo>
                    <a:pt x="34399" y="202690"/>
                  </a:lnTo>
                  <a:lnTo>
                    <a:pt x="102065" y="202690"/>
                  </a:lnTo>
                  <a:lnTo>
                    <a:pt x="124997" y="167851"/>
                  </a:lnTo>
                  <a:lnTo>
                    <a:pt x="136463" y="124463"/>
                  </a:lnTo>
                  <a:lnTo>
                    <a:pt x="136463" y="78226"/>
                  </a:lnTo>
                  <a:lnTo>
                    <a:pt x="124997" y="34839"/>
                  </a:lnTo>
                  <a:lnTo>
                    <a:pt x="102065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3025168" y="8553291"/>
              <a:ext cx="141605" cy="186690"/>
            </a:xfrm>
            <a:custGeom>
              <a:avLst/>
              <a:gdLst/>
              <a:ahLst/>
              <a:cxnLst/>
              <a:rect l="l" t="t" r="r" b="b"/>
              <a:pathLst>
                <a:path w="141605" h="186690">
                  <a:moveTo>
                    <a:pt x="108290" y="1"/>
                  </a:moveTo>
                  <a:lnTo>
                    <a:pt x="33003" y="1"/>
                  </a:lnTo>
                  <a:lnTo>
                    <a:pt x="8252" y="41546"/>
                  </a:lnTo>
                  <a:lnTo>
                    <a:pt x="2" y="93344"/>
                  </a:lnTo>
                  <a:lnTo>
                    <a:pt x="8252" y="145142"/>
                  </a:lnTo>
                  <a:lnTo>
                    <a:pt x="33003" y="186686"/>
                  </a:lnTo>
                  <a:lnTo>
                    <a:pt x="108290" y="186686"/>
                  </a:lnTo>
                  <a:lnTo>
                    <a:pt x="133041" y="145142"/>
                  </a:lnTo>
                  <a:lnTo>
                    <a:pt x="141291" y="93344"/>
                  </a:lnTo>
                  <a:lnTo>
                    <a:pt x="133041" y="41546"/>
                  </a:lnTo>
                  <a:lnTo>
                    <a:pt x="108290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/>
            <p:cNvSpPr/>
            <p:nvPr/>
          </p:nvSpPr>
          <p:spPr>
            <a:xfrm>
              <a:off x="2873714" y="8550547"/>
              <a:ext cx="161925" cy="203200"/>
            </a:xfrm>
            <a:custGeom>
              <a:avLst/>
              <a:gdLst/>
              <a:ahLst/>
              <a:cxnLst/>
              <a:rect l="l" t="t" r="r" b="b"/>
              <a:pathLst>
                <a:path w="161925" h="203200">
                  <a:moveTo>
                    <a:pt x="127515" y="1"/>
                  </a:moveTo>
                  <a:lnTo>
                    <a:pt x="34400" y="1"/>
                  </a:lnTo>
                  <a:lnTo>
                    <a:pt x="11468" y="34839"/>
                  </a:lnTo>
                  <a:lnTo>
                    <a:pt x="2" y="78226"/>
                  </a:lnTo>
                  <a:lnTo>
                    <a:pt x="2" y="124463"/>
                  </a:lnTo>
                  <a:lnTo>
                    <a:pt x="11468" y="167851"/>
                  </a:lnTo>
                  <a:lnTo>
                    <a:pt x="34400" y="202690"/>
                  </a:lnTo>
                  <a:lnTo>
                    <a:pt x="127515" y="202690"/>
                  </a:lnTo>
                  <a:lnTo>
                    <a:pt x="150447" y="167851"/>
                  </a:lnTo>
                  <a:lnTo>
                    <a:pt x="161913" y="124463"/>
                  </a:lnTo>
                  <a:lnTo>
                    <a:pt x="161913" y="78226"/>
                  </a:lnTo>
                  <a:lnTo>
                    <a:pt x="150447" y="34839"/>
                  </a:lnTo>
                  <a:lnTo>
                    <a:pt x="127515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/>
            <p:cNvSpPr/>
            <p:nvPr/>
          </p:nvSpPr>
          <p:spPr>
            <a:xfrm>
              <a:off x="2801291" y="8553291"/>
              <a:ext cx="141605" cy="186690"/>
            </a:xfrm>
            <a:custGeom>
              <a:avLst/>
              <a:gdLst/>
              <a:ahLst/>
              <a:cxnLst/>
              <a:rect l="l" t="t" r="r" b="b"/>
              <a:pathLst>
                <a:path w="141605" h="186690">
                  <a:moveTo>
                    <a:pt x="108290" y="1"/>
                  </a:moveTo>
                  <a:lnTo>
                    <a:pt x="33004" y="1"/>
                  </a:lnTo>
                  <a:lnTo>
                    <a:pt x="8252" y="41546"/>
                  </a:lnTo>
                  <a:lnTo>
                    <a:pt x="2" y="93344"/>
                  </a:lnTo>
                  <a:lnTo>
                    <a:pt x="8252" y="145142"/>
                  </a:lnTo>
                  <a:lnTo>
                    <a:pt x="33004" y="186686"/>
                  </a:lnTo>
                  <a:lnTo>
                    <a:pt x="108290" y="186686"/>
                  </a:lnTo>
                  <a:lnTo>
                    <a:pt x="133041" y="145142"/>
                  </a:lnTo>
                  <a:lnTo>
                    <a:pt x="141292" y="93344"/>
                  </a:lnTo>
                  <a:lnTo>
                    <a:pt x="133041" y="41546"/>
                  </a:lnTo>
                  <a:lnTo>
                    <a:pt x="108290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5" name="object 45"/>
          <p:cNvGrpSpPr/>
          <p:nvPr/>
        </p:nvGrpSpPr>
        <p:grpSpPr>
          <a:xfrm>
            <a:off x="881170" y="7777856"/>
            <a:ext cx="5913755" cy="774700"/>
            <a:chOff x="881170" y="7777856"/>
            <a:chExt cx="5913755" cy="774700"/>
          </a:xfrm>
        </p:grpSpPr>
        <p:sp>
          <p:nvSpPr>
            <p:cNvPr id="46" name="object 46"/>
            <p:cNvSpPr/>
            <p:nvPr/>
          </p:nvSpPr>
          <p:spPr>
            <a:xfrm>
              <a:off x="881164" y="8180184"/>
              <a:ext cx="5913755" cy="372110"/>
            </a:xfrm>
            <a:custGeom>
              <a:avLst/>
              <a:gdLst/>
              <a:ahLst/>
              <a:cxnLst/>
              <a:rect l="l" t="t" r="r" b="b"/>
              <a:pathLst>
                <a:path w="5913755" h="372109">
                  <a:moveTo>
                    <a:pt x="5913425" y="93802"/>
                  </a:moveTo>
                  <a:lnTo>
                    <a:pt x="5905131" y="41744"/>
                  </a:lnTo>
                  <a:lnTo>
                    <a:pt x="5880265" y="0"/>
                  </a:lnTo>
                  <a:lnTo>
                    <a:pt x="33159" y="0"/>
                  </a:lnTo>
                  <a:lnTo>
                    <a:pt x="8293" y="41744"/>
                  </a:lnTo>
                  <a:lnTo>
                    <a:pt x="0" y="93802"/>
                  </a:lnTo>
                  <a:lnTo>
                    <a:pt x="8293" y="145846"/>
                  </a:lnTo>
                  <a:lnTo>
                    <a:pt x="32194" y="185991"/>
                  </a:lnTo>
                  <a:lnTo>
                    <a:pt x="8293" y="226123"/>
                  </a:lnTo>
                  <a:lnTo>
                    <a:pt x="0" y="278168"/>
                  </a:lnTo>
                  <a:lnTo>
                    <a:pt x="8293" y="330225"/>
                  </a:lnTo>
                  <a:lnTo>
                    <a:pt x="33159" y="371970"/>
                  </a:lnTo>
                  <a:lnTo>
                    <a:pt x="1298308" y="371970"/>
                  </a:lnTo>
                  <a:lnTo>
                    <a:pt x="1323174" y="330225"/>
                  </a:lnTo>
                  <a:lnTo>
                    <a:pt x="1331468" y="278168"/>
                  </a:lnTo>
                  <a:lnTo>
                    <a:pt x="1323174" y="226123"/>
                  </a:lnTo>
                  <a:lnTo>
                    <a:pt x="1300213" y="187591"/>
                  </a:lnTo>
                  <a:lnTo>
                    <a:pt x="5880265" y="187591"/>
                  </a:lnTo>
                  <a:lnTo>
                    <a:pt x="5905131" y="145846"/>
                  </a:lnTo>
                  <a:lnTo>
                    <a:pt x="5913425" y="93802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/>
            <p:cNvSpPr/>
            <p:nvPr/>
          </p:nvSpPr>
          <p:spPr>
            <a:xfrm>
              <a:off x="2516199" y="7990880"/>
              <a:ext cx="137160" cy="201295"/>
            </a:xfrm>
            <a:custGeom>
              <a:avLst/>
              <a:gdLst/>
              <a:ahLst/>
              <a:cxnLst/>
              <a:rect l="l" t="t" r="r" b="b"/>
              <a:pathLst>
                <a:path w="137160" h="201295">
                  <a:moveTo>
                    <a:pt x="102726" y="3"/>
                  </a:moveTo>
                  <a:lnTo>
                    <a:pt x="34065" y="3"/>
                  </a:lnTo>
                  <a:lnTo>
                    <a:pt x="11356" y="34504"/>
                  </a:lnTo>
                  <a:lnTo>
                    <a:pt x="1" y="77472"/>
                  </a:lnTo>
                  <a:lnTo>
                    <a:pt x="1" y="123261"/>
                  </a:lnTo>
                  <a:lnTo>
                    <a:pt x="11356" y="166228"/>
                  </a:lnTo>
                  <a:lnTo>
                    <a:pt x="34065" y="200729"/>
                  </a:lnTo>
                  <a:lnTo>
                    <a:pt x="102726" y="200729"/>
                  </a:lnTo>
                  <a:lnTo>
                    <a:pt x="125436" y="166228"/>
                  </a:lnTo>
                  <a:lnTo>
                    <a:pt x="136791" y="123261"/>
                  </a:lnTo>
                  <a:lnTo>
                    <a:pt x="136791" y="77472"/>
                  </a:lnTo>
                  <a:lnTo>
                    <a:pt x="125436" y="34504"/>
                  </a:lnTo>
                  <a:lnTo>
                    <a:pt x="102726" y="3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/>
            <p:cNvSpPr/>
            <p:nvPr/>
          </p:nvSpPr>
          <p:spPr>
            <a:xfrm>
              <a:off x="2442677" y="7993598"/>
              <a:ext cx="142240" cy="185420"/>
            </a:xfrm>
            <a:custGeom>
              <a:avLst/>
              <a:gdLst/>
              <a:ahLst/>
              <a:cxnLst/>
              <a:rect l="l" t="t" r="r" b="b"/>
              <a:pathLst>
                <a:path w="142239" h="185420">
                  <a:moveTo>
                    <a:pt x="109077" y="3"/>
                  </a:moveTo>
                  <a:lnTo>
                    <a:pt x="32683" y="3"/>
                  </a:lnTo>
                  <a:lnTo>
                    <a:pt x="8172" y="41146"/>
                  </a:lnTo>
                  <a:lnTo>
                    <a:pt x="1" y="92442"/>
                  </a:lnTo>
                  <a:lnTo>
                    <a:pt x="8172" y="143738"/>
                  </a:lnTo>
                  <a:lnTo>
                    <a:pt x="32683" y="184881"/>
                  </a:lnTo>
                  <a:lnTo>
                    <a:pt x="109077" y="184881"/>
                  </a:lnTo>
                  <a:lnTo>
                    <a:pt x="133588" y="143738"/>
                  </a:lnTo>
                  <a:lnTo>
                    <a:pt x="141759" y="92442"/>
                  </a:lnTo>
                  <a:lnTo>
                    <a:pt x="133588" y="41146"/>
                  </a:lnTo>
                  <a:lnTo>
                    <a:pt x="109077" y="3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/>
            <p:cNvSpPr/>
            <p:nvPr/>
          </p:nvSpPr>
          <p:spPr>
            <a:xfrm>
              <a:off x="881189" y="7881480"/>
              <a:ext cx="5688965" cy="187960"/>
            </a:xfrm>
            <a:custGeom>
              <a:avLst/>
              <a:gdLst/>
              <a:ahLst/>
              <a:cxnLst/>
              <a:rect l="l" t="t" r="r" b="b"/>
              <a:pathLst>
                <a:path w="5688965" h="187959">
                  <a:moveTo>
                    <a:pt x="1563090" y="93802"/>
                  </a:moveTo>
                  <a:lnTo>
                    <a:pt x="1554797" y="41744"/>
                  </a:lnTo>
                  <a:lnTo>
                    <a:pt x="1529930" y="0"/>
                  </a:lnTo>
                  <a:lnTo>
                    <a:pt x="33159" y="0"/>
                  </a:lnTo>
                  <a:lnTo>
                    <a:pt x="8293" y="41744"/>
                  </a:lnTo>
                  <a:lnTo>
                    <a:pt x="0" y="93802"/>
                  </a:lnTo>
                  <a:lnTo>
                    <a:pt x="8293" y="145846"/>
                  </a:lnTo>
                  <a:lnTo>
                    <a:pt x="33159" y="187591"/>
                  </a:lnTo>
                  <a:lnTo>
                    <a:pt x="1529930" y="187591"/>
                  </a:lnTo>
                  <a:lnTo>
                    <a:pt x="1554797" y="145846"/>
                  </a:lnTo>
                  <a:lnTo>
                    <a:pt x="1563090" y="93802"/>
                  </a:lnTo>
                  <a:close/>
                </a:path>
                <a:path w="5688965" h="187959">
                  <a:moveTo>
                    <a:pt x="5688876" y="93865"/>
                  </a:moveTo>
                  <a:lnTo>
                    <a:pt x="5680595" y="41808"/>
                  </a:lnTo>
                  <a:lnTo>
                    <a:pt x="5655716" y="63"/>
                  </a:lnTo>
                  <a:lnTo>
                    <a:pt x="1779714" y="63"/>
                  </a:lnTo>
                  <a:lnTo>
                    <a:pt x="1754835" y="41808"/>
                  </a:lnTo>
                  <a:lnTo>
                    <a:pt x="1746542" y="93865"/>
                  </a:lnTo>
                  <a:lnTo>
                    <a:pt x="1754835" y="145910"/>
                  </a:lnTo>
                  <a:lnTo>
                    <a:pt x="1779714" y="187655"/>
                  </a:lnTo>
                  <a:lnTo>
                    <a:pt x="5655716" y="187655"/>
                  </a:lnTo>
                  <a:lnTo>
                    <a:pt x="5680595" y="145910"/>
                  </a:lnTo>
                  <a:lnTo>
                    <a:pt x="5688876" y="93865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/>
            <p:cNvSpPr/>
            <p:nvPr/>
          </p:nvSpPr>
          <p:spPr>
            <a:xfrm>
              <a:off x="2518615" y="7777856"/>
              <a:ext cx="128905" cy="201295"/>
            </a:xfrm>
            <a:custGeom>
              <a:avLst/>
              <a:gdLst/>
              <a:ahLst/>
              <a:cxnLst/>
              <a:rect l="l" t="t" r="r" b="b"/>
              <a:pathLst>
                <a:path w="128905" h="201295">
                  <a:moveTo>
                    <a:pt x="94222" y="3"/>
                  </a:moveTo>
                  <a:lnTo>
                    <a:pt x="34065" y="3"/>
                  </a:lnTo>
                  <a:lnTo>
                    <a:pt x="11356" y="34505"/>
                  </a:lnTo>
                  <a:lnTo>
                    <a:pt x="1" y="77473"/>
                  </a:lnTo>
                  <a:lnTo>
                    <a:pt x="1" y="123262"/>
                  </a:lnTo>
                  <a:lnTo>
                    <a:pt x="11356" y="166229"/>
                  </a:lnTo>
                  <a:lnTo>
                    <a:pt x="34065" y="200730"/>
                  </a:lnTo>
                  <a:lnTo>
                    <a:pt x="94222" y="200730"/>
                  </a:lnTo>
                  <a:lnTo>
                    <a:pt x="116932" y="166229"/>
                  </a:lnTo>
                  <a:lnTo>
                    <a:pt x="128287" y="123262"/>
                  </a:lnTo>
                  <a:lnTo>
                    <a:pt x="128287" y="77473"/>
                  </a:lnTo>
                  <a:lnTo>
                    <a:pt x="116932" y="34505"/>
                  </a:lnTo>
                  <a:lnTo>
                    <a:pt x="94222" y="3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/>
            <p:cNvSpPr/>
            <p:nvPr/>
          </p:nvSpPr>
          <p:spPr>
            <a:xfrm>
              <a:off x="2445092" y="7780575"/>
              <a:ext cx="142240" cy="185420"/>
            </a:xfrm>
            <a:custGeom>
              <a:avLst/>
              <a:gdLst/>
              <a:ahLst/>
              <a:cxnLst/>
              <a:rect l="l" t="t" r="r" b="b"/>
              <a:pathLst>
                <a:path w="142239" h="185420">
                  <a:moveTo>
                    <a:pt x="109077" y="3"/>
                  </a:moveTo>
                  <a:lnTo>
                    <a:pt x="32683" y="3"/>
                  </a:lnTo>
                  <a:lnTo>
                    <a:pt x="8172" y="41146"/>
                  </a:lnTo>
                  <a:lnTo>
                    <a:pt x="1" y="92443"/>
                  </a:lnTo>
                  <a:lnTo>
                    <a:pt x="8172" y="143739"/>
                  </a:lnTo>
                  <a:lnTo>
                    <a:pt x="32683" y="184882"/>
                  </a:lnTo>
                  <a:lnTo>
                    <a:pt x="109077" y="184882"/>
                  </a:lnTo>
                  <a:lnTo>
                    <a:pt x="133588" y="143739"/>
                  </a:lnTo>
                  <a:lnTo>
                    <a:pt x="141759" y="92443"/>
                  </a:lnTo>
                  <a:lnTo>
                    <a:pt x="133588" y="41146"/>
                  </a:lnTo>
                  <a:lnTo>
                    <a:pt x="109077" y="3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2" name="object 52"/>
          <p:cNvGrpSpPr/>
          <p:nvPr/>
        </p:nvGrpSpPr>
        <p:grpSpPr>
          <a:xfrm>
            <a:off x="1587108" y="7375638"/>
            <a:ext cx="211454" cy="203200"/>
            <a:chOff x="1587108" y="7375638"/>
            <a:chExt cx="211454" cy="203200"/>
          </a:xfrm>
        </p:grpSpPr>
        <p:sp>
          <p:nvSpPr>
            <p:cNvPr id="53" name="object 53"/>
            <p:cNvSpPr/>
            <p:nvPr/>
          </p:nvSpPr>
          <p:spPr>
            <a:xfrm>
              <a:off x="1660834" y="7375638"/>
              <a:ext cx="137795" cy="203200"/>
            </a:xfrm>
            <a:custGeom>
              <a:avLst/>
              <a:gdLst/>
              <a:ahLst/>
              <a:cxnLst/>
              <a:rect l="l" t="t" r="r" b="b"/>
              <a:pathLst>
                <a:path w="137794" h="203200">
                  <a:moveTo>
                    <a:pt x="103258" y="5"/>
                  </a:moveTo>
                  <a:lnTo>
                    <a:pt x="34397" y="5"/>
                  </a:lnTo>
                  <a:lnTo>
                    <a:pt x="11466" y="34844"/>
                  </a:lnTo>
                  <a:lnTo>
                    <a:pt x="0" y="78231"/>
                  </a:lnTo>
                  <a:lnTo>
                    <a:pt x="0" y="124468"/>
                  </a:lnTo>
                  <a:lnTo>
                    <a:pt x="11466" y="167856"/>
                  </a:lnTo>
                  <a:lnTo>
                    <a:pt x="34397" y="202695"/>
                  </a:lnTo>
                  <a:lnTo>
                    <a:pt x="103258" y="202695"/>
                  </a:lnTo>
                  <a:lnTo>
                    <a:pt x="126189" y="167856"/>
                  </a:lnTo>
                  <a:lnTo>
                    <a:pt x="137655" y="124468"/>
                  </a:lnTo>
                  <a:lnTo>
                    <a:pt x="137655" y="78231"/>
                  </a:lnTo>
                  <a:lnTo>
                    <a:pt x="126189" y="34844"/>
                  </a:lnTo>
                  <a:lnTo>
                    <a:pt x="103258" y="5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1587108" y="7378381"/>
              <a:ext cx="142875" cy="186690"/>
            </a:xfrm>
            <a:custGeom>
              <a:avLst/>
              <a:gdLst/>
              <a:ahLst/>
              <a:cxnLst/>
              <a:rect l="l" t="t" r="r" b="b"/>
              <a:pathLst>
                <a:path w="142875" h="186690">
                  <a:moveTo>
                    <a:pt x="109617" y="5"/>
                  </a:moveTo>
                  <a:lnTo>
                    <a:pt x="33002" y="5"/>
                  </a:lnTo>
                  <a:lnTo>
                    <a:pt x="8251" y="41550"/>
                  </a:lnTo>
                  <a:lnTo>
                    <a:pt x="0" y="93348"/>
                  </a:lnTo>
                  <a:lnTo>
                    <a:pt x="8251" y="145145"/>
                  </a:lnTo>
                  <a:lnTo>
                    <a:pt x="33002" y="186690"/>
                  </a:lnTo>
                  <a:lnTo>
                    <a:pt x="109617" y="186690"/>
                  </a:lnTo>
                  <a:lnTo>
                    <a:pt x="134368" y="145145"/>
                  </a:lnTo>
                  <a:lnTo>
                    <a:pt x="142618" y="93348"/>
                  </a:lnTo>
                  <a:lnTo>
                    <a:pt x="134368" y="41550"/>
                  </a:lnTo>
                  <a:lnTo>
                    <a:pt x="109617" y="5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5" name="object 55"/>
          <p:cNvGrpSpPr/>
          <p:nvPr/>
        </p:nvGrpSpPr>
        <p:grpSpPr>
          <a:xfrm>
            <a:off x="915597" y="7376834"/>
            <a:ext cx="210820" cy="201295"/>
            <a:chOff x="915597" y="7376834"/>
            <a:chExt cx="210820" cy="201295"/>
          </a:xfrm>
        </p:grpSpPr>
        <p:sp>
          <p:nvSpPr>
            <p:cNvPr id="56" name="object 56"/>
            <p:cNvSpPr/>
            <p:nvPr/>
          </p:nvSpPr>
          <p:spPr>
            <a:xfrm>
              <a:off x="989337" y="7376834"/>
              <a:ext cx="137160" cy="201295"/>
            </a:xfrm>
            <a:custGeom>
              <a:avLst/>
              <a:gdLst/>
              <a:ahLst/>
              <a:cxnLst/>
              <a:rect l="l" t="t" r="r" b="b"/>
              <a:pathLst>
                <a:path w="137159" h="201295">
                  <a:moveTo>
                    <a:pt x="102925" y="5"/>
                  </a:moveTo>
                  <a:lnTo>
                    <a:pt x="34064" y="5"/>
                  </a:lnTo>
                  <a:lnTo>
                    <a:pt x="11354" y="34506"/>
                  </a:lnTo>
                  <a:lnTo>
                    <a:pt x="0" y="77474"/>
                  </a:lnTo>
                  <a:lnTo>
                    <a:pt x="0" y="123263"/>
                  </a:lnTo>
                  <a:lnTo>
                    <a:pt x="11354" y="166230"/>
                  </a:lnTo>
                  <a:lnTo>
                    <a:pt x="34064" y="200731"/>
                  </a:lnTo>
                  <a:lnTo>
                    <a:pt x="102925" y="200731"/>
                  </a:lnTo>
                  <a:lnTo>
                    <a:pt x="125634" y="166230"/>
                  </a:lnTo>
                  <a:lnTo>
                    <a:pt x="136989" y="123263"/>
                  </a:lnTo>
                  <a:lnTo>
                    <a:pt x="136989" y="77474"/>
                  </a:lnTo>
                  <a:lnTo>
                    <a:pt x="125634" y="34506"/>
                  </a:lnTo>
                  <a:lnTo>
                    <a:pt x="102925" y="5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/>
            <p:cNvSpPr/>
            <p:nvPr/>
          </p:nvSpPr>
          <p:spPr>
            <a:xfrm>
              <a:off x="915597" y="7379553"/>
              <a:ext cx="142240" cy="185420"/>
            </a:xfrm>
            <a:custGeom>
              <a:avLst/>
              <a:gdLst/>
              <a:ahLst/>
              <a:cxnLst/>
              <a:rect l="l" t="t" r="r" b="b"/>
              <a:pathLst>
                <a:path w="142240" h="185420">
                  <a:moveTo>
                    <a:pt x="109297" y="5"/>
                  </a:moveTo>
                  <a:lnTo>
                    <a:pt x="32682" y="5"/>
                  </a:lnTo>
                  <a:lnTo>
                    <a:pt x="8170" y="41148"/>
                  </a:lnTo>
                  <a:lnTo>
                    <a:pt x="0" y="92444"/>
                  </a:lnTo>
                  <a:lnTo>
                    <a:pt x="8170" y="143740"/>
                  </a:lnTo>
                  <a:lnTo>
                    <a:pt x="32682" y="184883"/>
                  </a:lnTo>
                  <a:lnTo>
                    <a:pt x="109297" y="184883"/>
                  </a:lnTo>
                  <a:lnTo>
                    <a:pt x="133809" y="143740"/>
                  </a:lnTo>
                  <a:lnTo>
                    <a:pt x="141979" y="92444"/>
                  </a:lnTo>
                  <a:lnTo>
                    <a:pt x="133809" y="41148"/>
                  </a:lnTo>
                  <a:lnTo>
                    <a:pt x="109297" y="5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8" name="object 58"/>
          <p:cNvSpPr/>
          <p:nvPr/>
        </p:nvSpPr>
        <p:spPr>
          <a:xfrm>
            <a:off x="1772777" y="7267360"/>
            <a:ext cx="102235" cy="187960"/>
          </a:xfrm>
          <a:custGeom>
            <a:avLst/>
            <a:gdLst/>
            <a:ahLst/>
            <a:cxnLst/>
            <a:rect l="l" t="t" r="r" b="b"/>
            <a:pathLst>
              <a:path w="102235" h="187959">
                <a:moveTo>
                  <a:pt x="68495" y="5"/>
                </a:moveTo>
                <a:lnTo>
                  <a:pt x="33163" y="5"/>
                </a:lnTo>
                <a:lnTo>
                  <a:pt x="8291" y="41753"/>
                </a:lnTo>
                <a:lnTo>
                  <a:pt x="0" y="93803"/>
                </a:lnTo>
                <a:lnTo>
                  <a:pt x="8291" y="145853"/>
                </a:lnTo>
                <a:lnTo>
                  <a:pt x="33163" y="187600"/>
                </a:lnTo>
                <a:lnTo>
                  <a:pt x="68495" y="187600"/>
                </a:lnTo>
                <a:lnTo>
                  <a:pt x="93367" y="145853"/>
                </a:lnTo>
                <a:lnTo>
                  <a:pt x="101658" y="93803"/>
                </a:lnTo>
                <a:lnTo>
                  <a:pt x="93367" y="41753"/>
                </a:lnTo>
                <a:lnTo>
                  <a:pt x="68495" y="5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/>
          <p:nvPr/>
        </p:nvSpPr>
        <p:spPr>
          <a:xfrm>
            <a:off x="1132660" y="7267360"/>
            <a:ext cx="458470" cy="187960"/>
          </a:xfrm>
          <a:custGeom>
            <a:avLst/>
            <a:gdLst/>
            <a:ahLst/>
            <a:cxnLst/>
            <a:rect l="l" t="t" r="r" b="b"/>
            <a:pathLst>
              <a:path w="458469" h="187959">
                <a:moveTo>
                  <a:pt x="424985" y="5"/>
                </a:moveTo>
                <a:lnTo>
                  <a:pt x="33162" y="5"/>
                </a:lnTo>
                <a:lnTo>
                  <a:pt x="8290" y="41753"/>
                </a:lnTo>
                <a:lnTo>
                  <a:pt x="0" y="93803"/>
                </a:lnTo>
                <a:lnTo>
                  <a:pt x="8290" y="145853"/>
                </a:lnTo>
                <a:lnTo>
                  <a:pt x="33162" y="187600"/>
                </a:lnTo>
                <a:lnTo>
                  <a:pt x="424985" y="187600"/>
                </a:lnTo>
                <a:lnTo>
                  <a:pt x="449858" y="145853"/>
                </a:lnTo>
                <a:lnTo>
                  <a:pt x="458149" y="93803"/>
                </a:lnTo>
                <a:lnTo>
                  <a:pt x="449858" y="41753"/>
                </a:lnTo>
                <a:lnTo>
                  <a:pt x="424985" y="5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60" name="object 60"/>
          <p:cNvGrpSpPr/>
          <p:nvPr/>
        </p:nvGrpSpPr>
        <p:grpSpPr>
          <a:xfrm>
            <a:off x="1590742" y="7160531"/>
            <a:ext cx="203200" cy="203200"/>
            <a:chOff x="1590742" y="7160531"/>
            <a:chExt cx="203200" cy="203200"/>
          </a:xfrm>
        </p:grpSpPr>
        <p:sp>
          <p:nvSpPr>
            <p:cNvPr id="61" name="object 61"/>
            <p:cNvSpPr/>
            <p:nvPr/>
          </p:nvSpPr>
          <p:spPr>
            <a:xfrm>
              <a:off x="1664468" y="7160531"/>
              <a:ext cx="129539" cy="203200"/>
            </a:xfrm>
            <a:custGeom>
              <a:avLst/>
              <a:gdLst/>
              <a:ahLst/>
              <a:cxnLst/>
              <a:rect l="l" t="t" r="r" b="b"/>
              <a:pathLst>
                <a:path w="129539" h="203200">
                  <a:moveTo>
                    <a:pt x="94730" y="6"/>
                  </a:moveTo>
                  <a:lnTo>
                    <a:pt x="34398" y="6"/>
                  </a:lnTo>
                  <a:lnTo>
                    <a:pt x="11466" y="34844"/>
                  </a:lnTo>
                  <a:lnTo>
                    <a:pt x="0" y="78232"/>
                  </a:lnTo>
                  <a:lnTo>
                    <a:pt x="0" y="124469"/>
                  </a:lnTo>
                  <a:lnTo>
                    <a:pt x="11466" y="167857"/>
                  </a:lnTo>
                  <a:lnTo>
                    <a:pt x="34398" y="202696"/>
                  </a:lnTo>
                  <a:lnTo>
                    <a:pt x="94730" y="202696"/>
                  </a:lnTo>
                  <a:lnTo>
                    <a:pt x="117662" y="167857"/>
                  </a:lnTo>
                  <a:lnTo>
                    <a:pt x="129128" y="124469"/>
                  </a:lnTo>
                  <a:lnTo>
                    <a:pt x="129128" y="78232"/>
                  </a:lnTo>
                  <a:lnTo>
                    <a:pt x="117662" y="34844"/>
                  </a:lnTo>
                  <a:lnTo>
                    <a:pt x="94730" y="6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/>
            <p:cNvSpPr/>
            <p:nvPr/>
          </p:nvSpPr>
          <p:spPr>
            <a:xfrm>
              <a:off x="1590742" y="7163276"/>
              <a:ext cx="142875" cy="186690"/>
            </a:xfrm>
            <a:custGeom>
              <a:avLst/>
              <a:gdLst/>
              <a:ahLst/>
              <a:cxnLst/>
              <a:rect l="l" t="t" r="r" b="b"/>
              <a:pathLst>
                <a:path w="142875" h="186690">
                  <a:moveTo>
                    <a:pt x="109618" y="6"/>
                  </a:moveTo>
                  <a:lnTo>
                    <a:pt x="33003" y="6"/>
                  </a:lnTo>
                  <a:lnTo>
                    <a:pt x="8251" y="41551"/>
                  </a:lnTo>
                  <a:lnTo>
                    <a:pt x="0" y="93349"/>
                  </a:lnTo>
                  <a:lnTo>
                    <a:pt x="8251" y="145146"/>
                  </a:lnTo>
                  <a:lnTo>
                    <a:pt x="33003" y="186691"/>
                  </a:lnTo>
                  <a:lnTo>
                    <a:pt x="109618" y="186691"/>
                  </a:lnTo>
                  <a:lnTo>
                    <a:pt x="134369" y="145146"/>
                  </a:lnTo>
                  <a:lnTo>
                    <a:pt x="142619" y="93349"/>
                  </a:lnTo>
                  <a:lnTo>
                    <a:pt x="134369" y="41551"/>
                  </a:lnTo>
                  <a:lnTo>
                    <a:pt x="109618" y="6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3" name="object 63"/>
          <p:cNvGrpSpPr/>
          <p:nvPr/>
        </p:nvGrpSpPr>
        <p:grpSpPr>
          <a:xfrm>
            <a:off x="918020" y="7163810"/>
            <a:ext cx="202565" cy="201295"/>
            <a:chOff x="918020" y="7163810"/>
            <a:chExt cx="202565" cy="201295"/>
          </a:xfrm>
        </p:grpSpPr>
        <p:sp>
          <p:nvSpPr>
            <p:cNvPr id="64" name="object 64"/>
            <p:cNvSpPr/>
            <p:nvPr/>
          </p:nvSpPr>
          <p:spPr>
            <a:xfrm>
              <a:off x="991760" y="7163810"/>
              <a:ext cx="128905" cy="201295"/>
            </a:xfrm>
            <a:custGeom>
              <a:avLst/>
              <a:gdLst/>
              <a:ahLst/>
              <a:cxnLst/>
              <a:rect l="l" t="t" r="r" b="b"/>
              <a:pathLst>
                <a:path w="128905" h="201295">
                  <a:moveTo>
                    <a:pt x="94395" y="6"/>
                  </a:moveTo>
                  <a:lnTo>
                    <a:pt x="34064" y="6"/>
                  </a:lnTo>
                  <a:lnTo>
                    <a:pt x="11354" y="34507"/>
                  </a:lnTo>
                  <a:lnTo>
                    <a:pt x="0" y="77475"/>
                  </a:lnTo>
                  <a:lnTo>
                    <a:pt x="0" y="123264"/>
                  </a:lnTo>
                  <a:lnTo>
                    <a:pt x="11354" y="166231"/>
                  </a:lnTo>
                  <a:lnTo>
                    <a:pt x="34064" y="200732"/>
                  </a:lnTo>
                  <a:lnTo>
                    <a:pt x="94395" y="200732"/>
                  </a:lnTo>
                  <a:lnTo>
                    <a:pt x="117105" y="166231"/>
                  </a:lnTo>
                  <a:lnTo>
                    <a:pt x="128459" y="123264"/>
                  </a:lnTo>
                  <a:lnTo>
                    <a:pt x="128459" y="77475"/>
                  </a:lnTo>
                  <a:lnTo>
                    <a:pt x="117105" y="34507"/>
                  </a:lnTo>
                  <a:lnTo>
                    <a:pt x="94395" y="6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" name="object 65"/>
            <p:cNvSpPr/>
            <p:nvPr/>
          </p:nvSpPr>
          <p:spPr>
            <a:xfrm>
              <a:off x="918020" y="7166528"/>
              <a:ext cx="142240" cy="185420"/>
            </a:xfrm>
            <a:custGeom>
              <a:avLst/>
              <a:gdLst/>
              <a:ahLst/>
              <a:cxnLst/>
              <a:rect l="l" t="t" r="r" b="b"/>
              <a:pathLst>
                <a:path w="142240" h="185420">
                  <a:moveTo>
                    <a:pt x="109297" y="6"/>
                  </a:moveTo>
                  <a:lnTo>
                    <a:pt x="32682" y="6"/>
                  </a:lnTo>
                  <a:lnTo>
                    <a:pt x="8170" y="41149"/>
                  </a:lnTo>
                  <a:lnTo>
                    <a:pt x="0" y="92445"/>
                  </a:lnTo>
                  <a:lnTo>
                    <a:pt x="8170" y="143741"/>
                  </a:lnTo>
                  <a:lnTo>
                    <a:pt x="32682" y="184884"/>
                  </a:lnTo>
                  <a:lnTo>
                    <a:pt x="109297" y="184884"/>
                  </a:lnTo>
                  <a:lnTo>
                    <a:pt x="133809" y="143741"/>
                  </a:lnTo>
                  <a:lnTo>
                    <a:pt x="141979" y="92445"/>
                  </a:lnTo>
                  <a:lnTo>
                    <a:pt x="133809" y="41149"/>
                  </a:lnTo>
                  <a:lnTo>
                    <a:pt x="109297" y="6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6" name="object 66"/>
          <p:cNvSpPr/>
          <p:nvPr/>
        </p:nvSpPr>
        <p:spPr>
          <a:xfrm>
            <a:off x="5567500" y="6925984"/>
            <a:ext cx="1207135" cy="187960"/>
          </a:xfrm>
          <a:custGeom>
            <a:avLst/>
            <a:gdLst/>
            <a:ahLst/>
            <a:cxnLst/>
            <a:rect l="l" t="t" r="r" b="b"/>
            <a:pathLst>
              <a:path w="1207134" h="187959">
                <a:moveTo>
                  <a:pt x="1173460" y="6"/>
                </a:moveTo>
                <a:lnTo>
                  <a:pt x="33167" y="6"/>
                </a:lnTo>
                <a:lnTo>
                  <a:pt x="8295" y="41754"/>
                </a:lnTo>
                <a:lnTo>
                  <a:pt x="5" y="93804"/>
                </a:lnTo>
                <a:lnTo>
                  <a:pt x="8295" y="145854"/>
                </a:lnTo>
                <a:lnTo>
                  <a:pt x="33167" y="187601"/>
                </a:lnTo>
                <a:lnTo>
                  <a:pt x="1173460" y="187601"/>
                </a:lnTo>
                <a:lnTo>
                  <a:pt x="1198333" y="145854"/>
                </a:lnTo>
                <a:lnTo>
                  <a:pt x="1206624" y="93804"/>
                </a:lnTo>
                <a:lnTo>
                  <a:pt x="1198333" y="41754"/>
                </a:lnTo>
                <a:lnTo>
                  <a:pt x="1173460" y="6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67" name="object 67"/>
          <p:cNvGrpSpPr/>
          <p:nvPr/>
        </p:nvGrpSpPr>
        <p:grpSpPr>
          <a:xfrm>
            <a:off x="4831469" y="6908011"/>
            <a:ext cx="586105" cy="208915"/>
            <a:chOff x="4831469" y="6908011"/>
            <a:chExt cx="586105" cy="208915"/>
          </a:xfrm>
        </p:grpSpPr>
        <p:sp>
          <p:nvSpPr>
            <p:cNvPr id="68" name="object 68"/>
            <p:cNvSpPr/>
            <p:nvPr/>
          </p:nvSpPr>
          <p:spPr>
            <a:xfrm>
              <a:off x="5078053" y="6908011"/>
              <a:ext cx="339725" cy="208915"/>
            </a:xfrm>
            <a:custGeom>
              <a:avLst/>
              <a:gdLst/>
              <a:ahLst/>
              <a:cxnLst/>
              <a:rect l="l" t="t" r="r" b="b"/>
              <a:pathLst>
                <a:path w="339725" h="208915">
                  <a:moveTo>
                    <a:pt x="303958" y="6"/>
                  </a:moveTo>
                  <a:lnTo>
                    <a:pt x="34917" y="2635"/>
                  </a:lnTo>
                  <a:lnTo>
                    <a:pt x="11642" y="37996"/>
                  </a:lnTo>
                  <a:lnTo>
                    <a:pt x="4" y="82034"/>
                  </a:lnTo>
                  <a:lnTo>
                    <a:pt x="4" y="128964"/>
                  </a:lnTo>
                  <a:lnTo>
                    <a:pt x="11642" y="173002"/>
                  </a:lnTo>
                  <a:lnTo>
                    <a:pt x="34917" y="208363"/>
                  </a:lnTo>
                  <a:lnTo>
                    <a:pt x="303958" y="208363"/>
                  </a:lnTo>
                  <a:lnTo>
                    <a:pt x="327530" y="172551"/>
                  </a:lnTo>
                  <a:lnTo>
                    <a:pt x="339317" y="127950"/>
                  </a:lnTo>
                  <a:lnTo>
                    <a:pt x="339317" y="80420"/>
                  </a:lnTo>
                  <a:lnTo>
                    <a:pt x="327530" y="35819"/>
                  </a:lnTo>
                  <a:lnTo>
                    <a:pt x="303958" y="6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9" name="object 69"/>
            <p:cNvSpPr/>
            <p:nvPr/>
          </p:nvSpPr>
          <p:spPr>
            <a:xfrm>
              <a:off x="4932429" y="6913425"/>
              <a:ext cx="150495" cy="189865"/>
            </a:xfrm>
            <a:custGeom>
              <a:avLst/>
              <a:gdLst/>
              <a:ahLst/>
              <a:cxnLst/>
              <a:rect l="l" t="t" r="r" b="b"/>
              <a:pathLst>
                <a:path w="150495" h="189865">
                  <a:moveTo>
                    <a:pt x="116807" y="6"/>
                  </a:moveTo>
                  <a:lnTo>
                    <a:pt x="33500" y="6"/>
                  </a:lnTo>
                  <a:lnTo>
                    <a:pt x="8378" y="42174"/>
                  </a:lnTo>
                  <a:lnTo>
                    <a:pt x="4" y="94749"/>
                  </a:lnTo>
                  <a:lnTo>
                    <a:pt x="8378" y="147323"/>
                  </a:lnTo>
                  <a:lnTo>
                    <a:pt x="33500" y="189491"/>
                  </a:lnTo>
                  <a:lnTo>
                    <a:pt x="116807" y="189491"/>
                  </a:lnTo>
                  <a:lnTo>
                    <a:pt x="141930" y="147323"/>
                  </a:lnTo>
                  <a:lnTo>
                    <a:pt x="150304" y="94749"/>
                  </a:lnTo>
                  <a:lnTo>
                    <a:pt x="141930" y="42174"/>
                  </a:lnTo>
                  <a:lnTo>
                    <a:pt x="116807" y="6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/>
            <p:nvPr/>
          </p:nvSpPr>
          <p:spPr>
            <a:xfrm>
              <a:off x="4831469" y="6910640"/>
              <a:ext cx="128905" cy="205740"/>
            </a:xfrm>
            <a:custGeom>
              <a:avLst/>
              <a:gdLst/>
              <a:ahLst/>
              <a:cxnLst/>
              <a:rect l="l" t="t" r="r" b="b"/>
              <a:pathLst>
                <a:path w="128904" h="205740">
                  <a:moveTo>
                    <a:pt x="93946" y="6"/>
                  </a:moveTo>
                  <a:lnTo>
                    <a:pt x="34917" y="6"/>
                  </a:lnTo>
                  <a:lnTo>
                    <a:pt x="11641" y="35367"/>
                  </a:lnTo>
                  <a:lnTo>
                    <a:pt x="4" y="79405"/>
                  </a:lnTo>
                  <a:lnTo>
                    <a:pt x="4" y="126335"/>
                  </a:lnTo>
                  <a:lnTo>
                    <a:pt x="11641" y="170373"/>
                  </a:lnTo>
                  <a:lnTo>
                    <a:pt x="34917" y="205734"/>
                  </a:lnTo>
                  <a:lnTo>
                    <a:pt x="93946" y="205734"/>
                  </a:lnTo>
                  <a:lnTo>
                    <a:pt x="117222" y="170373"/>
                  </a:lnTo>
                  <a:lnTo>
                    <a:pt x="128860" y="126335"/>
                  </a:lnTo>
                  <a:lnTo>
                    <a:pt x="128860" y="79405"/>
                  </a:lnTo>
                  <a:lnTo>
                    <a:pt x="117222" y="35367"/>
                  </a:lnTo>
                  <a:lnTo>
                    <a:pt x="93946" y="6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1" name="object 71"/>
          <p:cNvGrpSpPr/>
          <p:nvPr/>
        </p:nvGrpSpPr>
        <p:grpSpPr>
          <a:xfrm>
            <a:off x="5161492" y="6704943"/>
            <a:ext cx="1663700" cy="420370"/>
            <a:chOff x="5161492" y="6704943"/>
            <a:chExt cx="1663700" cy="420370"/>
          </a:xfrm>
        </p:grpSpPr>
        <p:sp>
          <p:nvSpPr>
            <p:cNvPr id="72" name="object 72"/>
            <p:cNvSpPr/>
            <p:nvPr/>
          </p:nvSpPr>
          <p:spPr>
            <a:xfrm>
              <a:off x="5161492" y="6876528"/>
              <a:ext cx="429259" cy="248285"/>
            </a:xfrm>
            <a:custGeom>
              <a:avLst/>
              <a:gdLst/>
              <a:ahLst/>
              <a:cxnLst/>
              <a:rect l="l" t="t" r="r" b="b"/>
              <a:pathLst>
                <a:path w="429260" h="248284">
                  <a:moveTo>
                    <a:pt x="384975" y="6"/>
                  </a:moveTo>
                  <a:lnTo>
                    <a:pt x="43881" y="6"/>
                  </a:lnTo>
                  <a:lnTo>
                    <a:pt x="19505" y="34643"/>
                  </a:lnTo>
                  <a:lnTo>
                    <a:pt x="4879" y="77356"/>
                  </a:lnTo>
                  <a:lnTo>
                    <a:pt x="4" y="124109"/>
                  </a:lnTo>
                  <a:lnTo>
                    <a:pt x="4879" y="170861"/>
                  </a:lnTo>
                  <a:lnTo>
                    <a:pt x="19505" y="213574"/>
                  </a:lnTo>
                  <a:lnTo>
                    <a:pt x="43881" y="248211"/>
                  </a:lnTo>
                  <a:lnTo>
                    <a:pt x="384975" y="248211"/>
                  </a:lnTo>
                  <a:lnTo>
                    <a:pt x="409352" y="213574"/>
                  </a:lnTo>
                  <a:lnTo>
                    <a:pt x="423977" y="170861"/>
                  </a:lnTo>
                  <a:lnTo>
                    <a:pt x="428852" y="124109"/>
                  </a:lnTo>
                  <a:lnTo>
                    <a:pt x="423977" y="77356"/>
                  </a:lnTo>
                  <a:lnTo>
                    <a:pt x="409352" y="34643"/>
                  </a:lnTo>
                  <a:lnTo>
                    <a:pt x="384975" y="6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3" name="object 73"/>
            <p:cNvSpPr/>
            <p:nvPr/>
          </p:nvSpPr>
          <p:spPr>
            <a:xfrm>
              <a:off x="5539172" y="6704943"/>
              <a:ext cx="1285875" cy="187960"/>
            </a:xfrm>
            <a:custGeom>
              <a:avLst/>
              <a:gdLst/>
              <a:ahLst/>
              <a:cxnLst/>
              <a:rect l="l" t="t" r="r" b="b"/>
              <a:pathLst>
                <a:path w="1285875" h="187959">
                  <a:moveTo>
                    <a:pt x="1252319" y="7"/>
                  </a:moveTo>
                  <a:lnTo>
                    <a:pt x="33167" y="7"/>
                  </a:lnTo>
                  <a:lnTo>
                    <a:pt x="8295" y="41755"/>
                  </a:lnTo>
                  <a:lnTo>
                    <a:pt x="5" y="93805"/>
                  </a:lnTo>
                  <a:lnTo>
                    <a:pt x="8295" y="145855"/>
                  </a:lnTo>
                  <a:lnTo>
                    <a:pt x="33167" y="187603"/>
                  </a:lnTo>
                  <a:lnTo>
                    <a:pt x="1252319" y="187603"/>
                  </a:lnTo>
                  <a:lnTo>
                    <a:pt x="1277190" y="145855"/>
                  </a:lnTo>
                  <a:lnTo>
                    <a:pt x="1285481" y="93805"/>
                  </a:lnTo>
                  <a:lnTo>
                    <a:pt x="1277190" y="41755"/>
                  </a:lnTo>
                  <a:lnTo>
                    <a:pt x="1252319" y="7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4" name="object 74"/>
          <p:cNvGrpSpPr/>
          <p:nvPr/>
        </p:nvGrpSpPr>
        <p:grpSpPr>
          <a:xfrm>
            <a:off x="3458542" y="2492752"/>
            <a:ext cx="215900" cy="414020"/>
            <a:chOff x="3458542" y="2492752"/>
            <a:chExt cx="215900" cy="414020"/>
          </a:xfrm>
        </p:grpSpPr>
        <p:pic>
          <p:nvPicPr>
            <p:cNvPr id="75" name="object 7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459783" y="2705708"/>
              <a:ext cx="214533" cy="200728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458542" y="2492752"/>
              <a:ext cx="214533" cy="200728"/>
            </a:xfrm>
            <a:prstGeom prst="rect">
              <a:avLst/>
            </a:prstGeom>
          </p:spPr>
        </p:pic>
      </p:grpSp>
      <p:sp>
        <p:nvSpPr>
          <p:cNvPr id="77" name="object 77"/>
          <p:cNvSpPr/>
          <p:nvPr/>
        </p:nvSpPr>
        <p:spPr>
          <a:xfrm>
            <a:off x="881176" y="2894951"/>
            <a:ext cx="5952490" cy="372110"/>
          </a:xfrm>
          <a:custGeom>
            <a:avLst/>
            <a:gdLst/>
            <a:ahLst/>
            <a:cxnLst/>
            <a:rect l="l" t="t" r="r" b="b"/>
            <a:pathLst>
              <a:path w="5952490" h="372110">
                <a:moveTo>
                  <a:pt x="5952083" y="93802"/>
                </a:moveTo>
                <a:lnTo>
                  <a:pt x="5943803" y="41744"/>
                </a:lnTo>
                <a:lnTo>
                  <a:pt x="5918924" y="0"/>
                </a:lnTo>
                <a:lnTo>
                  <a:pt x="33172" y="0"/>
                </a:lnTo>
                <a:lnTo>
                  <a:pt x="8293" y="41744"/>
                </a:lnTo>
                <a:lnTo>
                  <a:pt x="0" y="93802"/>
                </a:lnTo>
                <a:lnTo>
                  <a:pt x="8293" y="145846"/>
                </a:lnTo>
                <a:lnTo>
                  <a:pt x="32207" y="185991"/>
                </a:lnTo>
                <a:lnTo>
                  <a:pt x="8293" y="226123"/>
                </a:lnTo>
                <a:lnTo>
                  <a:pt x="0" y="278168"/>
                </a:lnTo>
                <a:lnTo>
                  <a:pt x="8293" y="330212"/>
                </a:lnTo>
                <a:lnTo>
                  <a:pt x="33172" y="371970"/>
                </a:lnTo>
                <a:lnTo>
                  <a:pt x="2174456" y="371970"/>
                </a:lnTo>
                <a:lnTo>
                  <a:pt x="2199322" y="330212"/>
                </a:lnTo>
                <a:lnTo>
                  <a:pt x="2207615" y="278168"/>
                </a:lnTo>
                <a:lnTo>
                  <a:pt x="2199322" y="226123"/>
                </a:lnTo>
                <a:lnTo>
                  <a:pt x="2176373" y="187591"/>
                </a:lnTo>
                <a:lnTo>
                  <a:pt x="5918924" y="187591"/>
                </a:lnTo>
                <a:lnTo>
                  <a:pt x="5943803" y="145846"/>
                </a:lnTo>
                <a:lnTo>
                  <a:pt x="5952083" y="9380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8" name="object 78"/>
          <p:cNvSpPr/>
          <p:nvPr/>
        </p:nvSpPr>
        <p:spPr>
          <a:xfrm>
            <a:off x="881237" y="2596271"/>
            <a:ext cx="2578100" cy="187960"/>
          </a:xfrm>
          <a:custGeom>
            <a:avLst/>
            <a:gdLst/>
            <a:ahLst/>
            <a:cxnLst/>
            <a:rect l="l" t="t" r="r" b="b"/>
            <a:pathLst>
              <a:path w="2578100" h="187960">
                <a:moveTo>
                  <a:pt x="2544531" y="1"/>
                </a:moveTo>
                <a:lnTo>
                  <a:pt x="33162" y="1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8"/>
                </a:lnTo>
                <a:lnTo>
                  <a:pt x="33162" y="187596"/>
                </a:lnTo>
                <a:lnTo>
                  <a:pt x="2544531" y="187596"/>
                </a:lnTo>
                <a:lnTo>
                  <a:pt x="2569403" y="145848"/>
                </a:lnTo>
                <a:lnTo>
                  <a:pt x="2577694" y="93798"/>
                </a:lnTo>
                <a:lnTo>
                  <a:pt x="2569403" y="41748"/>
                </a:lnTo>
                <a:lnTo>
                  <a:pt x="2544531" y="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9" name="object 79"/>
          <p:cNvSpPr/>
          <p:nvPr/>
        </p:nvSpPr>
        <p:spPr>
          <a:xfrm>
            <a:off x="3674692" y="2596300"/>
            <a:ext cx="2842895" cy="187960"/>
          </a:xfrm>
          <a:custGeom>
            <a:avLst/>
            <a:gdLst/>
            <a:ahLst/>
            <a:cxnLst/>
            <a:rect l="l" t="t" r="r" b="b"/>
            <a:pathLst>
              <a:path w="2842895" h="187960">
                <a:moveTo>
                  <a:pt x="2809508" y="1"/>
                </a:moveTo>
                <a:lnTo>
                  <a:pt x="33162" y="1"/>
                </a:lnTo>
                <a:lnTo>
                  <a:pt x="8291" y="41748"/>
                </a:lnTo>
                <a:lnTo>
                  <a:pt x="0" y="93799"/>
                </a:lnTo>
                <a:lnTo>
                  <a:pt x="8291" y="145849"/>
                </a:lnTo>
                <a:lnTo>
                  <a:pt x="33162" y="187597"/>
                </a:lnTo>
                <a:lnTo>
                  <a:pt x="2809508" y="187597"/>
                </a:lnTo>
                <a:lnTo>
                  <a:pt x="2834379" y="145849"/>
                </a:lnTo>
                <a:lnTo>
                  <a:pt x="2842670" y="93799"/>
                </a:lnTo>
                <a:lnTo>
                  <a:pt x="2834379" y="41748"/>
                </a:lnTo>
                <a:lnTo>
                  <a:pt x="2809508" y="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0" name="object 80"/>
          <p:cNvSpPr/>
          <p:nvPr/>
        </p:nvSpPr>
        <p:spPr>
          <a:xfrm>
            <a:off x="1991224" y="1116395"/>
            <a:ext cx="167005" cy="0"/>
          </a:xfrm>
          <a:custGeom>
            <a:avLst/>
            <a:gdLst/>
            <a:ahLst/>
            <a:cxnLst/>
            <a:rect l="l" t="t" r="r" b="b"/>
            <a:pathLst>
              <a:path w="167005" h="0">
                <a:moveTo>
                  <a:pt x="0" y="0"/>
                </a:moveTo>
                <a:lnTo>
                  <a:pt x="166722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1" name="object 81"/>
          <p:cNvSpPr txBox="1"/>
          <p:nvPr/>
        </p:nvSpPr>
        <p:spPr>
          <a:xfrm>
            <a:off x="1988190" y="895386"/>
            <a:ext cx="17145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30" i="1">
                <a:latin typeface="Times New Roman"/>
                <a:cs typeface="Times New Roman"/>
              </a:rPr>
              <a:t>dy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901700" y="999235"/>
            <a:ext cx="585279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313815" algn="l"/>
              </a:tabLst>
            </a:pPr>
            <a:r>
              <a:rPr dirty="0" sz="1100">
                <a:latin typeface="Calibri"/>
                <a:cs typeface="Calibri"/>
              </a:rPr>
              <a:t>asked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compute	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was</a:t>
            </a:r>
            <a:r>
              <a:rPr dirty="0" sz="1100" spc="-5">
                <a:latin typeface="Calibri"/>
                <a:cs typeface="Calibri"/>
              </a:rPr>
              <a:t> often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fairly</a:t>
            </a:r>
            <a:r>
              <a:rPr dirty="0" sz="1100">
                <a:latin typeface="Calibri"/>
                <a:cs typeface="Calibri"/>
              </a:rPr>
              <a:t> messy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 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section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901608" y="1108413"/>
            <a:ext cx="5803265" cy="7524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100455">
              <a:lnSpc>
                <a:spcPct val="100000"/>
              </a:lnSpc>
              <a:spcBef>
                <a:spcPts val="135"/>
              </a:spcBef>
            </a:pPr>
            <a:r>
              <a:rPr dirty="0" sz="1150" spc="30" i="1">
                <a:latin typeface="Times New Roman"/>
                <a:cs typeface="Times New Roman"/>
              </a:rPr>
              <a:t>dx</a:t>
            </a:r>
            <a:endParaRPr sz="1150">
              <a:latin typeface="Times New Roman"/>
              <a:cs typeface="Times New Roman"/>
            </a:endParaRPr>
          </a:p>
          <a:p>
            <a:pPr marL="12700" marR="5080">
              <a:lnSpc>
                <a:spcPts val="1450"/>
              </a:lnSpc>
              <a:spcBef>
                <a:spcPts val="20"/>
              </a:spcBef>
            </a:pPr>
            <a:r>
              <a:rPr dirty="0" sz="1100">
                <a:latin typeface="Calibri"/>
                <a:cs typeface="Calibri"/>
              </a:rPr>
              <a:t>however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nice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simple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differentiating </a:t>
            </a:r>
            <a:r>
              <a:rPr dirty="0" sz="1100">
                <a:latin typeface="Calibri"/>
                <a:cs typeface="Calibri"/>
              </a:rPr>
              <a:t>both </a:t>
            </a:r>
            <a:r>
              <a:rPr dirty="0" sz="1100" spc="-5">
                <a:latin typeface="Calibri"/>
                <a:cs typeface="Calibri"/>
              </a:rPr>
              <a:t>sides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respect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mean using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left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right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will,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course,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results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4" name="object 84"/>
          <p:cNvSpPr/>
          <p:nvPr/>
        </p:nvSpPr>
        <p:spPr>
          <a:xfrm>
            <a:off x="2658935" y="2075487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 h="0">
                <a:moveTo>
                  <a:pt x="0" y="0"/>
                </a:moveTo>
                <a:lnTo>
                  <a:pt x="164517" y="0"/>
                </a:lnTo>
              </a:path>
            </a:pathLst>
          </a:custGeom>
          <a:ln w="759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5" name="object 85"/>
          <p:cNvSpPr/>
          <p:nvPr/>
        </p:nvSpPr>
        <p:spPr>
          <a:xfrm>
            <a:off x="4503201" y="2075487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 h="0">
                <a:moveTo>
                  <a:pt x="0" y="0"/>
                </a:moveTo>
                <a:lnTo>
                  <a:pt x="164517" y="0"/>
                </a:lnTo>
              </a:path>
            </a:pathLst>
          </a:custGeom>
          <a:ln w="759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6" name="object 86"/>
          <p:cNvSpPr/>
          <p:nvPr/>
        </p:nvSpPr>
        <p:spPr>
          <a:xfrm>
            <a:off x="4934762" y="2075487"/>
            <a:ext cx="168275" cy="0"/>
          </a:xfrm>
          <a:custGeom>
            <a:avLst/>
            <a:gdLst/>
            <a:ahLst/>
            <a:cxnLst/>
            <a:rect l="l" t="t" r="r" b="b"/>
            <a:pathLst>
              <a:path w="168275" h="0">
                <a:moveTo>
                  <a:pt x="0" y="0"/>
                </a:moveTo>
                <a:lnTo>
                  <a:pt x="168094" y="0"/>
                </a:lnTo>
              </a:path>
            </a:pathLst>
          </a:custGeom>
          <a:ln w="759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7" name="object 87"/>
          <p:cNvSpPr txBox="1"/>
          <p:nvPr/>
        </p:nvSpPr>
        <p:spPr>
          <a:xfrm>
            <a:off x="2276666" y="2051994"/>
            <a:ext cx="64769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 i="1">
                <a:latin typeface="Times New Roman"/>
                <a:cs typeface="Times New Roman"/>
              </a:rPr>
              <a:t>x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2539390" y="2067580"/>
            <a:ext cx="312420" cy="21018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baseline="51587" sz="1050" spc="-7" i="1">
                <a:latin typeface="Times New Roman"/>
                <a:cs typeface="Times New Roman"/>
              </a:rPr>
              <a:t>y</a:t>
            </a:r>
            <a:r>
              <a:rPr dirty="0" baseline="51587" sz="1050" spc="262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2153923" y="1947667"/>
            <a:ext cx="1615440" cy="21018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05"/>
              </a:spcBef>
              <a:tabLst>
                <a:tab pos="1426210" algn="l"/>
              </a:tabLst>
            </a:pP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sz="1200" spc="28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sz="1200" spc="380" i="1">
                <a:latin typeface="Times New Roman"/>
                <a:cs typeface="Times New Roman"/>
              </a:rPr>
              <a:t> </a:t>
            </a:r>
            <a:r>
              <a:rPr dirty="0" baseline="34722" sz="1800" i="1">
                <a:latin typeface="Times New Roman"/>
                <a:cs typeface="Times New Roman"/>
              </a:rPr>
              <a:t>dy</a:t>
            </a:r>
            <a:r>
              <a:rPr dirty="0" baseline="34722" sz="1800" spc="157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	</a:t>
            </a:r>
            <a:r>
              <a:rPr dirty="0" sz="1200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5025383" y="2171906"/>
            <a:ext cx="64769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 i="1">
                <a:latin typeface="Times New Roman"/>
                <a:cs typeface="Times New Roman"/>
              </a:rPr>
              <a:t>y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4474643" y="1818484"/>
            <a:ext cx="639445" cy="4591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735" marR="30480" indent="-1270">
              <a:lnSpc>
                <a:spcPct val="118500"/>
              </a:lnSpc>
              <a:spcBef>
                <a:spcPts val="95"/>
              </a:spcBef>
              <a:tabLst>
                <a:tab pos="474345" algn="l"/>
              </a:tabLst>
            </a:pPr>
            <a:r>
              <a:rPr dirty="0" sz="1200" i="1">
                <a:latin typeface="Times New Roman"/>
                <a:cs typeface="Times New Roman"/>
              </a:rPr>
              <a:t>dy</a:t>
            </a:r>
            <a:r>
              <a:rPr dirty="0" sz="1200" spc="70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</a:t>
            </a:r>
            <a:r>
              <a:rPr dirty="0" baseline="-34722" sz="1800" spc="-75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</a:t>
            </a:r>
            <a:r>
              <a:rPr dirty="0" baseline="-34722" sz="1800" spc="-22">
                <a:latin typeface="Times New Roman"/>
                <a:cs typeface="Times New Roman"/>
              </a:rPr>
              <a:t> </a:t>
            </a:r>
            <a:r>
              <a:rPr dirty="0" sz="1200" spc="-40" i="1">
                <a:latin typeface="Times New Roman"/>
                <a:cs typeface="Times New Roman"/>
              </a:rPr>
              <a:t>F</a:t>
            </a:r>
            <a:r>
              <a:rPr dirty="0" baseline="-23809" sz="1050" spc="-60" i="1">
                <a:latin typeface="Times New Roman"/>
                <a:cs typeface="Times New Roman"/>
              </a:rPr>
              <a:t>x </a:t>
            </a:r>
            <a:r>
              <a:rPr dirty="0" baseline="-23809" sz="1050" spc="-24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dx	F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901700" y="2587213"/>
            <a:ext cx="253682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shown,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next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solve </a:t>
            </a:r>
            <a:r>
              <a:rPr dirty="0" sz="1100" spc="-5">
                <a:latin typeface="Calibri"/>
                <a:cs typeface="Calibri"/>
              </a:rPr>
              <a:t>for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3" name="object 93"/>
          <p:cNvSpPr/>
          <p:nvPr/>
        </p:nvSpPr>
        <p:spPr>
          <a:xfrm>
            <a:off x="3482914" y="2704529"/>
            <a:ext cx="167640" cy="0"/>
          </a:xfrm>
          <a:custGeom>
            <a:avLst/>
            <a:gdLst/>
            <a:ahLst/>
            <a:cxnLst/>
            <a:rect l="l" t="t" r="r" b="b"/>
            <a:pathLst>
              <a:path w="167639" h="0">
                <a:moveTo>
                  <a:pt x="0" y="0"/>
                </a:moveTo>
                <a:lnTo>
                  <a:pt x="167204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4" name="object 94"/>
          <p:cNvSpPr txBox="1"/>
          <p:nvPr/>
        </p:nvSpPr>
        <p:spPr>
          <a:xfrm>
            <a:off x="3479908" y="2451677"/>
            <a:ext cx="173355" cy="451484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3335" marR="5080" indent="-1270">
              <a:lnSpc>
                <a:spcPct val="121500"/>
              </a:lnSpc>
              <a:spcBef>
                <a:spcPts val="90"/>
              </a:spcBef>
            </a:pPr>
            <a:r>
              <a:rPr dirty="0" sz="1150" spc="25" i="1">
                <a:latin typeface="Times New Roman"/>
                <a:cs typeface="Times New Roman"/>
              </a:rPr>
              <a:t>dy  dx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3695155" y="2587244"/>
            <a:ext cx="280162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very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nice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901651" y="2869763"/>
            <a:ext cx="5910580" cy="7613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implicit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differentiation.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Note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well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simplify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switched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subscript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check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out 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7" name="object 97"/>
          <p:cNvSpPr/>
          <p:nvPr/>
        </p:nvSpPr>
        <p:spPr>
          <a:xfrm>
            <a:off x="2039562" y="4034846"/>
            <a:ext cx="167640" cy="0"/>
          </a:xfrm>
          <a:custGeom>
            <a:avLst/>
            <a:gdLst/>
            <a:ahLst/>
            <a:cxnLst/>
            <a:rect l="l" t="t" r="r" b="b"/>
            <a:pathLst>
              <a:path w="167639" h="0">
                <a:moveTo>
                  <a:pt x="0" y="0"/>
                </a:moveTo>
                <a:lnTo>
                  <a:pt x="167205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8" name="object 98"/>
          <p:cNvSpPr txBox="1"/>
          <p:nvPr/>
        </p:nvSpPr>
        <p:spPr>
          <a:xfrm>
            <a:off x="2050464" y="4026868"/>
            <a:ext cx="15938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150" spc="30" i="1">
                <a:latin typeface="Times New Roman"/>
                <a:cs typeface="Times New Roman"/>
              </a:rPr>
              <a:t>dx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960627" y="3865733"/>
            <a:ext cx="3221990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baseline="4629" sz="1800" b="1" i="1">
                <a:latin typeface="Times New Roman"/>
                <a:cs typeface="Times New Roman"/>
              </a:rPr>
              <a:t>Exa</a:t>
            </a:r>
            <a:r>
              <a:rPr dirty="0" baseline="4629" sz="1800" spc="15" b="1" i="1">
                <a:latin typeface="Times New Roman"/>
                <a:cs typeface="Times New Roman"/>
              </a:rPr>
              <a:t>m</a:t>
            </a:r>
            <a:r>
              <a:rPr dirty="0" baseline="4629" sz="1800" spc="-22" b="1" i="1">
                <a:latin typeface="Times New Roman"/>
                <a:cs typeface="Times New Roman"/>
              </a:rPr>
              <a:t>p</a:t>
            </a:r>
            <a:r>
              <a:rPr dirty="0" baseline="4629" sz="1800" b="1" i="1">
                <a:latin typeface="Times New Roman"/>
                <a:cs typeface="Times New Roman"/>
              </a:rPr>
              <a:t>le</a:t>
            </a:r>
            <a:r>
              <a:rPr dirty="0" baseline="4629" sz="1800" spc="-7" b="1" i="1">
                <a:latin typeface="Times New Roman"/>
                <a:cs typeface="Times New Roman"/>
              </a:rPr>
              <a:t> </a:t>
            </a:r>
            <a:r>
              <a:rPr dirty="0" baseline="4629" sz="1800" b="1" i="1">
                <a:latin typeface="Times New Roman"/>
                <a:cs typeface="Times New Roman"/>
              </a:rPr>
              <a:t>6 </a:t>
            </a:r>
            <a:r>
              <a:rPr dirty="0" baseline="4629" sz="1800" spc="30" b="1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Fin</a:t>
            </a:r>
            <a:r>
              <a:rPr dirty="0" baseline="5050" sz="1650">
                <a:latin typeface="Calibri"/>
                <a:cs typeface="Calibri"/>
              </a:rPr>
              <a:t>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44">
                <a:latin typeface="Calibri"/>
                <a:cs typeface="Calibri"/>
              </a:rPr>
              <a:t> </a:t>
            </a:r>
            <a:r>
              <a:rPr dirty="0" baseline="38647" sz="1725" spc="44" i="1">
                <a:latin typeface="Times New Roman"/>
                <a:cs typeface="Times New Roman"/>
              </a:rPr>
              <a:t>dy</a:t>
            </a:r>
            <a:r>
              <a:rPr dirty="0" baseline="38647" sz="1725" i="1">
                <a:latin typeface="Times New Roman"/>
                <a:cs typeface="Times New Roman"/>
              </a:rPr>
              <a:t> </a:t>
            </a:r>
            <a:r>
              <a:rPr dirty="0" baseline="38647" sz="1725" spc="-52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</a:t>
            </a:r>
            <a:r>
              <a:rPr dirty="0" baseline="5050" sz="1650" spc="7">
                <a:latin typeface="Calibri"/>
                <a:cs typeface="Calibri"/>
              </a:rPr>
              <a:t>o</a:t>
            </a:r>
            <a:r>
              <a:rPr dirty="0" baseline="5050" sz="1650">
                <a:latin typeface="Calibri"/>
                <a:cs typeface="Calibri"/>
              </a:rPr>
              <a:t>r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c</a:t>
            </a:r>
            <a:r>
              <a:rPr dirty="0" baseline="4629" sz="1800" spc="-7">
                <a:latin typeface="Times New Roman"/>
                <a:cs typeface="Times New Roman"/>
              </a:rPr>
              <a:t>o</a:t>
            </a:r>
            <a:r>
              <a:rPr dirty="0" baseline="4629" sz="1800" spc="187">
                <a:latin typeface="Times New Roman"/>
                <a:cs typeface="Times New Roman"/>
              </a:rPr>
              <a:t>s</a:t>
            </a:r>
            <a:r>
              <a:rPr dirty="0" sz="1600" spc="-80">
                <a:latin typeface="Symbol"/>
                <a:cs typeface="Symbol"/>
              </a:rPr>
              <a:t></a:t>
            </a:r>
            <a:r>
              <a:rPr dirty="0" baseline="4629" sz="1800" spc="127">
                <a:latin typeface="Times New Roman"/>
                <a:cs typeface="Times New Roman"/>
              </a:rPr>
              <a:t>3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1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44" i="1">
                <a:latin typeface="Times New Roman"/>
                <a:cs typeface="Times New Roman"/>
              </a:rPr>
              <a:t>x</a:t>
            </a:r>
            <a:r>
              <a:rPr dirty="0" baseline="51587" sz="1050" spc="-7">
                <a:latin typeface="Times New Roman"/>
                <a:cs typeface="Times New Roman"/>
              </a:rPr>
              <a:t>3</a:t>
            </a:r>
            <a:r>
              <a:rPr dirty="0" baseline="51587" sz="1050" spc="-44">
                <a:latin typeface="Times New Roman"/>
                <a:cs typeface="Times New Roman"/>
              </a:rPr>
              <a:t> </a:t>
            </a:r>
            <a:r>
              <a:rPr dirty="0" baseline="4629" sz="1800" spc="67" i="1">
                <a:latin typeface="Times New Roman"/>
                <a:cs typeface="Times New Roman"/>
              </a:rPr>
              <a:t>y</a:t>
            </a:r>
            <a:r>
              <a:rPr dirty="0" baseline="51587" sz="1050" spc="-7">
                <a:latin typeface="Times New Roman"/>
                <a:cs typeface="Times New Roman"/>
              </a:rPr>
              <a:t>5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5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44">
                <a:latin typeface="Times New Roman"/>
                <a:cs typeface="Times New Roman"/>
              </a:rPr>
              <a:t>3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97" b="1">
                <a:latin typeface="Times New Roman"/>
                <a:cs typeface="Times New Roman"/>
              </a:rPr>
              <a:t>e</a:t>
            </a:r>
            <a:r>
              <a:rPr dirty="0" baseline="45138" sz="1200" spc="-22" i="1">
                <a:latin typeface="Times New Roman"/>
                <a:cs typeface="Times New Roman"/>
              </a:rPr>
              <a:t>x</a:t>
            </a:r>
            <a:r>
              <a:rPr dirty="0" baseline="45138" sz="1200" spc="-7" i="1">
                <a:latin typeface="Times New Roman"/>
                <a:cs typeface="Times New Roman"/>
              </a:rPr>
              <a:t>y</a:t>
            </a:r>
            <a:r>
              <a:rPr dirty="0" baseline="45138" sz="1200" spc="22" i="1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100" name="object 100"/>
          <p:cNvSpPr/>
          <p:nvPr/>
        </p:nvSpPr>
        <p:spPr>
          <a:xfrm>
            <a:off x="2694461" y="5731638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 h="0">
                <a:moveTo>
                  <a:pt x="0" y="0"/>
                </a:moveTo>
                <a:lnTo>
                  <a:pt x="164502" y="0"/>
                </a:lnTo>
              </a:path>
            </a:pathLst>
          </a:custGeom>
          <a:ln w="760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1" name="object 101"/>
          <p:cNvSpPr/>
          <p:nvPr/>
        </p:nvSpPr>
        <p:spPr>
          <a:xfrm>
            <a:off x="3125983" y="5731636"/>
            <a:ext cx="1628775" cy="0"/>
          </a:xfrm>
          <a:custGeom>
            <a:avLst/>
            <a:gdLst/>
            <a:ahLst/>
            <a:cxnLst/>
            <a:rect l="l" t="t" r="r" b="b"/>
            <a:pathLst>
              <a:path w="1628775" h="0">
                <a:moveTo>
                  <a:pt x="0" y="0"/>
                </a:moveTo>
                <a:lnTo>
                  <a:pt x="1628737" y="0"/>
                </a:lnTo>
              </a:path>
            </a:pathLst>
          </a:custGeom>
          <a:ln w="760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2" name="object 102"/>
          <p:cNvSpPr txBox="1"/>
          <p:nvPr/>
        </p:nvSpPr>
        <p:spPr>
          <a:xfrm>
            <a:off x="2705290" y="5723672"/>
            <a:ext cx="15684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sz="120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2899528" y="5603708"/>
            <a:ext cx="21590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960591" y="4370989"/>
            <a:ext cx="5857875" cy="134239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229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25400">
              <a:lnSpc>
                <a:spcPts val="1315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</a:t>
            </a:r>
            <a:r>
              <a:rPr dirty="0" sz="1100">
                <a:latin typeface="Calibri"/>
                <a:cs typeface="Calibri"/>
              </a:rPr>
              <a:t>step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</a:t>
            </a:r>
            <a:r>
              <a:rPr dirty="0" sz="1100">
                <a:latin typeface="Calibri"/>
                <a:cs typeface="Calibri"/>
              </a:rPr>
              <a:t> on </a:t>
            </a:r>
            <a:r>
              <a:rPr dirty="0" sz="1100" spc="-5">
                <a:latin typeface="Calibri"/>
                <a:cs typeface="Calibri"/>
              </a:rPr>
              <a:t>one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easy </a:t>
            </a:r>
            <a:r>
              <a:rPr dirty="0" sz="1100" spc="-5">
                <a:latin typeface="Calibri"/>
                <a:cs typeface="Calibri"/>
              </a:rPr>
              <a:t>enough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do.</a:t>
            </a:r>
            <a:endParaRPr sz="1100">
              <a:latin typeface="Calibri"/>
              <a:cs typeface="Calibri"/>
            </a:endParaRPr>
          </a:p>
          <a:p>
            <a:pPr algn="ctr" marR="305435">
              <a:lnSpc>
                <a:spcPts val="1914"/>
              </a:lnSpc>
            </a:pP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c</a:t>
            </a:r>
            <a:r>
              <a:rPr dirty="0" baseline="4629" sz="1800" spc="-7">
                <a:latin typeface="Times New Roman"/>
                <a:cs typeface="Times New Roman"/>
              </a:rPr>
              <a:t>o</a:t>
            </a:r>
            <a:r>
              <a:rPr dirty="0" baseline="4629" sz="1800" spc="-7">
                <a:latin typeface="Times New Roman"/>
                <a:cs typeface="Times New Roman"/>
              </a:rPr>
              <a:t>s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sz="1600" spc="-80">
                <a:latin typeface="Symbol"/>
                <a:cs typeface="Symbol"/>
              </a:rPr>
              <a:t></a:t>
            </a:r>
            <a:r>
              <a:rPr dirty="0" baseline="4629" sz="1800" spc="127">
                <a:latin typeface="Times New Roman"/>
                <a:cs typeface="Times New Roman"/>
              </a:rPr>
              <a:t>3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1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44" i="1">
                <a:latin typeface="Times New Roman"/>
                <a:cs typeface="Times New Roman"/>
              </a:rPr>
              <a:t>x</a:t>
            </a:r>
            <a:r>
              <a:rPr dirty="0" baseline="51587" sz="1050" spc="-7">
                <a:latin typeface="Times New Roman"/>
                <a:cs typeface="Times New Roman"/>
              </a:rPr>
              <a:t>3</a:t>
            </a:r>
            <a:r>
              <a:rPr dirty="0" baseline="51587" sz="1050" spc="-44">
                <a:latin typeface="Times New Roman"/>
                <a:cs typeface="Times New Roman"/>
              </a:rPr>
              <a:t> </a:t>
            </a:r>
            <a:r>
              <a:rPr dirty="0" baseline="4629" sz="1800" spc="67" i="1">
                <a:latin typeface="Times New Roman"/>
                <a:cs typeface="Times New Roman"/>
              </a:rPr>
              <a:t>y</a:t>
            </a:r>
            <a:r>
              <a:rPr dirty="0" baseline="51587" sz="1050" spc="-7">
                <a:latin typeface="Times New Roman"/>
                <a:cs typeface="Times New Roman"/>
              </a:rPr>
              <a:t>5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6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44">
                <a:latin typeface="Times New Roman"/>
                <a:cs typeface="Times New Roman"/>
              </a:rPr>
              <a:t>3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spc="97" b="1">
                <a:latin typeface="Times New Roman"/>
                <a:cs typeface="Times New Roman"/>
              </a:rPr>
              <a:t>e</a:t>
            </a:r>
            <a:r>
              <a:rPr dirty="0" baseline="45138" sz="1200" spc="-22" i="1">
                <a:latin typeface="Times New Roman"/>
                <a:cs typeface="Times New Roman"/>
              </a:rPr>
              <a:t>x</a:t>
            </a:r>
            <a:r>
              <a:rPr dirty="0" baseline="45138" sz="1200" spc="-7" i="1">
                <a:latin typeface="Times New Roman"/>
                <a:cs typeface="Times New Roman"/>
              </a:rPr>
              <a:t>y</a:t>
            </a:r>
            <a:r>
              <a:rPr dirty="0" baseline="45138" sz="1200" i="1">
                <a:latin typeface="Times New Roman"/>
                <a:cs typeface="Times New Roman"/>
              </a:rPr>
              <a:t> </a:t>
            </a:r>
            <a:r>
              <a:rPr dirty="0" baseline="45138" sz="1200" spc="3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  <a:p>
            <a:pPr marL="25400" marR="30480" indent="-635">
              <a:lnSpc>
                <a:spcPts val="1770"/>
              </a:lnSpc>
              <a:spcBef>
                <a:spcPts val="290"/>
              </a:spcBef>
            </a:pPr>
            <a:r>
              <a:rPr dirty="0" baseline="5050" sz="1650">
                <a:latin typeface="Calibri"/>
                <a:cs typeface="Calibri"/>
              </a:rPr>
              <a:t>Now, the </a:t>
            </a:r>
            <a:r>
              <a:rPr dirty="0" baseline="5050" sz="1650" spc="-7">
                <a:latin typeface="Calibri"/>
                <a:cs typeface="Calibri"/>
              </a:rPr>
              <a:t>function </a:t>
            </a:r>
            <a:r>
              <a:rPr dirty="0" baseline="5050" sz="1650">
                <a:latin typeface="Calibri"/>
                <a:cs typeface="Calibri"/>
              </a:rPr>
              <a:t>on the </a:t>
            </a:r>
            <a:r>
              <a:rPr dirty="0" baseline="5050" sz="1650" spc="-7">
                <a:latin typeface="Calibri"/>
                <a:cs typeface="Calibri"/>
              </a:rPr>
              <a:t>left is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 </a:t>
            </a:r>
            <a:r>
              <a:rPr dirty="0" baseline="4629" sz="1800" i="1">
                <a:latin typeface="Times New Roman"/>
                <a:cs typeface="Times New Roman"/>
              </a:rPr>
              <a:t>y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 </a:t>
            </a:r>
            <a:r>
              <a:rPr dirty="0" baseline="5050" sz="1650">
                <a:latin typeface="Calibri"/>
                <a:cs typeface="Calibri"/>
              </a:rPr>
              <a:t>our </a:t>
            </a:r>
            <a:r>
              <a:rPr dirty="0" baseline="5050" sz="1650" spc="-7">
                <a:latin typeface="Calibri"/>
                <a:cs typeface="Calibri"/>
              </a:rPr>
              <a:t>formula </a:t>
            </a:r>
            <a:r>
              <a:rPr dirty="0" baseline="5050" sz="1650" spc="-15">
                <a:latin typeface="Calibri"/>
                <a:cs typeface="Calibri"/>
              </a:rPr>
              <a:t>so </a:t>
            </a:r>
            <a:r>
              <a:rPr dirty="0" baseline="5050" sz="1650" spc="-7">
                <a:latin typeface="Calibri"/>
                <a:cs typeface="Calibri"/>
              </a:rPr>
              <a:t>all we </a:t>
            </a:r>
            <a:r>
              <a:rPr dirty="0" baseline="5050" sz="1650">
                <a:latin typeface="Calibri"/>
                <a:cs typeface="Calibri"/>
              </a:rPr>
              <a:t>need to </a:t>
            </a:r>
            <a:r>
              <a:rPr dirty="0" baseline="5050" sz="1650" spc="-7">
                <a:latin typeface="Calibri"/>
                <a:cs typeface="Calibri"/>
              </a:rPr>
              <a:t>do is </a:t>
            </a:r>
            <a:r>
              <a:rPr dirty="0" baseline="5050" sz="1650">
                <a:latin typeface="Calibri"/>
                <a:cs typeface="Calibri"/>
              </a:rPr>
              <a:t>use the </a:t>
            </a:r>
            <a:r>
              <a:rPr dirty="0" baseline="5050" sz="1650" spc="-7">
                <a:latin typeface="Calibri"/>
                <a:cs typeface="Calibri"/>
              </a:rPr>
              <a:t>formula to find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derivative.</a:t>
            </a:r>
            <a:endParaRPr sz="1100">
              <a:latin typeface="Calibri"/>
              <a:cs typeface="Calibri"/>
            </a:endParaRPr>
          </a:p>
          <a:p>
            <a:pPr algn="ctr" marR="351155">
              <a:lnSpc>
                <a:spcPts val="1714"/>
              </a:lnSpc>
              <a:tabLst>
                <a:tab pos="441959" algn="l"/>
              </a:tabLst>
            </a:pPr>
            <a:r>
              <a:rPr dirty="0" baseline="-4629" sz="1800" i="1">
                <a:latin typeface="Times New Roman"/>
                <a:cs typeface="Times New Roman"/>
              </a:rPr>
              <a:t>dy</a:t>
            </a:r>
            <a:r>
              <a:rPr dirty="0" baseline="-4629" sz="1800" i="1">
                <a:latin typeface="Times New Roman"/>
                <a:cs typeface="Times New Roman"/>
              </a:rPr>
              <a:t>	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</a:t>
            </a:r>
            <a:r>
              <a:rPr dirty="0" sz="1200" spc="90">
                <a:latin typeface="Times New Roman"/>
                <a:cs typeface="Times New Roman"/>
              </a:rPr>
              <a:t>3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9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30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Times New Roman"/>
                <a:cs typeface="Times New Roman"/>
              </a:rPr>
              <a:t>3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-7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5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65" b="1">
                <a:latin typeface="Times New Roman"/>
                <a:cs typeface="Times New Roman"/>
              </a:rPr>
              <a:t>e</a:t>
            </a:r>
            <a:r>
              <a:rPr dirty="0" baseline="38194" sz="1200" spc="-22" i="1">
                <a:latin typeface="Times New Roman"/>
                <a:cs typeface="Times New Roman"/>
              </a:rPr>
              <a:t>xy</a:t>
            </a:r>
            <a:endParaRPr baseline="38194" sz="1200">
              <a:latin typeface="Times New Roman"/>
              <a:cs typeface="Times New Roman"/>
            </a:endParaRPr>
          </a:p>
        </p:txBody>
      </p:sp>
      <p:sp>
        <p:nvSpPr>
          <p:cNvPr id="105" name="object 105"/>
          <p:cNvSpPr txBox="1"/>
          <p:nvPr/>
        </p:nvSpPr>
        <p:spPr>
          <a:xfrm>
            <a:off x="3110174" y="5687306"/>
            <a:ext cx="1656714" cy="2673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35"/>
              </a:spcBef>
            </a:pP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52">
                <a:latin typeface="Times New Roman"/>
                <a:cs typeface="Times New Roman"/>
              </a:rPr>
              <a:t>3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</a:t>
            </a:r>
            <a:r>
              <a:rPr dirty="0" baseline="4629" sz="1800">
                <a:latin typeface="Times New Roman"/>
                <a:cs typeface="Times New Roman"/>
              </a:rPr>
              <a:t>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spc="135">
                <a:latin typeface="Times New Roman"/>
                <a:cs typeface="Times New Roman"/>
              </a:rPr>
              <a:t>3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5</a:t>
            </a:r>
            <a:r>
              <a:rPr dirty="0" baseline="4629" sz="1800" spc="52" i="1">
                <a:latin typeface="Times New Roman"/>
                <a:cs typeface="Times New Roman"/>
              </a:rPr>
              <a:t>x</a:t>
            </a:r>
            <a:r>
              <a:rPr dirty="0" baseline="51587" sz="1050" spc="-7">
                <a:latin typeface="Times New Roman"/>
                <a:cs typeface="Times New Roman"/>
              </a:rPr>
              <a:t>3</a:t>
            </a:r>
            <a:r>
              <a:rPr dirty="0" baseline="51587" sz="1050" spc="-37">
                <a:latin typeface="Times New Roman"/>
                <a:cs typeface="Times New Roman"/>
              </a:rPr>
              <a:t> </a:t>
            </a:r>
            <a:r>
              <a:rPr dirty="0" baseline="4629" sz="1800" spc="112" i="1">
                <a:latin typeface="Times New Roman"/>
                <a:cs typeface="Times New Roman"/>
              </a:rPr>
              <a:t>y</a:t>
            </a:r>
            <a:r>
              <a:rPr dirty="0" baseline="51587" sz="1050" spc="-7">
                <a:latin typeface="Times New Roman"/>
                <a:cs typeface="Times New Roman"/>
              </a:rPr>
              <a:t>4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x</a:t>
            </a:r>
            <a:r>
              <a:rPr dirty="0" baseline="4629" sz="1800" spc="97" b="1">
                <a:latin typeface="Times New Roman"/>
                <a:cs typeface="Times New Roman"/>
              </a:rPr>
              <a:t>e</a:t>
            </a:r>
            <a:r>
              <a:rPr dirty="0" baseline="45138" sz="1200" spc="-22" i="1">
                <a:latin typeface="Times New Roman"/>
                <a:cs typeface="Times New Roman"/>
              </a:rPr>
              <a:t>xy</a:t>
            </a:r>
            <a:endParaRPr baseline="45138" sz="1200">
              <a:latin typeface="Times New Roman"/>
              <a:cs typeface="Times New Roman"/>
            </a:endParaRPr>
          </a:p>
        </p:txBody>
      </p:sp>
      <p:sp>
        <p:nvSpPr>
          <p:cNvPr id="106" name="object 106"/>
          <p:cNvSpPr/>
          <p:nvPr/>
        </p:nvSpPr>
        <p:spPr>
          <a:xfrm>
            <a:off x="914400" y="3826763"/>
            <a:ext cx="5943600" cy="2520950"/>
          </a:xfrm>
          <a:custGeom>
            <a:avLst/>
            <a:gdLst/>
            <a:ahLst/>
            <a:cxnLst/>
            <a:rect l="l" t="t" r="r" b="b"/>
            <a:pathLst>
              <a:path w="5943600" h="252095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2514600"/>
                </a:lnTo>
                <a:lnTo>
                  <a:pt x="6096" y="2514600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2514600"/>
                </a:lnTo>
                <a:lnTo>
                  <a:pt x="0" y="2520696"/>
                </a:lnTo>
                <a:lnTo>
                  <a:pt x="6096" y="2520696"/>
                </a:lnTo>
                <a:lnTo>
                  <a:pt x="5937504" y="2520696"/>
                </a:lnTo>
                <a:lnTo>
                  <a:pt x="5943600" y="2520696"/>
                </a:lnTo>
                <a:lnTo>
                  <a:pt x="5943600" y="2514600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7" name="object 107"/>
          <p:cNvSpPr/>
          <p:nvPr/>
        </p:nvSpPr>
        <p:spPr>
          <a:xfrm>
            <a:off x="941011" y="7375593"/>
            <a:ext cx="160020" cy="0"/>
          </a:xfrm>
          <a:custGeom>
            <a:avLst/>
            <a:gdLst/>
            <a:ahLst/>
            <a:cxnLst/>
            <a:rect l="l" t="t" r="r" b="b"/>
            <a:pathLst>
              <a:path w="160019" h="0">
                <a:moveTo>
                  <a:pt x="0" y="0"/>
                </a:moveTo>
                <a:lnTo>
                  <a:pt x="159936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8" name="object 108"/>
          <p:cNvSpPr/>
          <p:nvPr/>
        </p:nvSpPr>
        <p:spPr>
          <a:xfrm>
            <a:off x="1612841" y="7374384"/>
            <a:ext cx="162560" cy="0"/>
          </a:xfrm>
          <a:custGeom>
            <a:avLst/>
            <a:gdLst/>
            <a:ahLst/>
            <a:cxnLst/>
            <a:rect l="l" t="t" r="r" b="b"/>
            <a:pathLst>
              <a:path w="162560" h="0">
                <a:moveTo>
                  <a:pt x="0" y="0"/>
                </a:moveTo>
                <a:lnTo>
                  <a:pt x="162359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9" name="object 109"/>
          <p:cNvSpPr/>
          <p:nvPr/>
        </p:nvSpPr>
        <p:spPr>
          <a:xfrm>
            <a:off x="2468109" y="7989637"/>
            <a:ext cx="160020" cy="0"/>
          </a:xfrm>
          <a:custGeom>
            <a:avLst/>
            <a:gdLst/>
            <a:ahLst/>
            <a:cxnLst/>
            <a:rect l="l" t="t" r="r" b="b"/>
            <a:pathLst>
              <a:path w="160019" h="0">
                <a:moveTo>
                  <a:pt x="0" y="0"/>
                </a:moveTo>
                <a:lnTo>
                  <a:pt x="159473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10" name="object 110"/>
          <p:cNvGrpSpPr/>
          <p:nvPr/>
        </p:nvGrpSpPr>
        <p:grpSpPr>
          <a:xfrm>
            <a:off x="2827147" y="8760626"/>
            <a:ext cx="381000" cy="7620"/>
            <a:chOff x="2827147" y="8760626"/>
            <a:chExt cx="381000" cy="7620"/>
          </a:xfrm>
        </p:grpSpPr>
        <p:sp>
          <p:nvSpPr>
            <p:cNvPr id="111" name="object 111"/>
            <p:cNvSpPr/>
            <p:nvPr/>
          </p:nvSpPr>
          <p:spPr>
            <a:xfrm>
              <a:off x="2827147" y="8764396"/>
              <a:ext cx="195580" cy="0"/>
            </a:xfrm>
            <a:custGeom>
              <a:avLst/>
              <a:gdLst/>
              <a:ahLst/>
              <a:cxnLst/>
              <a:rect l="l" t="t" r="r" b="b"/>
              <a:pathLst>
                <a:path w="195580" h="0">
                  <a:moveTo>
                    <a:pt x="0" y="0"/>
                  </a:moveTo>
                  <a:lnTo>
                    <a:pt x="195262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2" name="object 112"/>
            <p:cNvSpPr/>
            <p:nvPr/>
          </p:nvSpPr>
          <p:spPr>
            <a:xfrm>
              <a:off x="3050985" y="8764396"/>
              <a:ext cx="157480" cy="0"/>
            </a:xfrm>
            <a:custGeom>
              <a:avLst/>
              <a:gdLst/>
              <a:ahLst/>
              <a:cxnLst/>
              <a:rect l="l" t="t" r="r" b="b"/>
              <a:pathLst>
                <a:path w="157480" h="0">
                  <a:moveTo>
                    <a:pt x="0" y="0"/>
                  </a:moveTo>
                  <a:lnTo>
                    <a:pt x="157162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13" name="object 113"/>
          <p:cNvGrpSpPr/>
          <p:nvPr/>
        </p:nvGrpSpPr>
        <p:grpSpPr>
          <a:xfrm>
            <a:off x="3353404" y="8760626"/>
            <a:ext cx="383540" cy="7620"/>
            <a:chOff x="3353404" y="8760626"/>
            <a:chExt cx="383540" cy="7620"/>
          </a:xfrm>
        </p:grpSpPr>
        <p:sp>
          <p:nvSpPr>
            <p:cNvPr id="114" name="object 114"/>
            <p:cNvSpPr/>
            <p:nvPr/>
          </p:nvSpPr>
          <p:spPr>
            <a:xfrm>
              <a:off x="3353404" y="8764396"/>
              <a:ext cx="195580" cy="0"/>
            </a:xfrm>
            <a:custGeom>
              <a:avLst/>
              <a:gdLst/>
              <a:ahLst/>
              <a:cxnLst/>
              <a:rect l="l" t="t" r="r" b="b"/>
              <a:pathLst>
                <a:path w="195579" h="0">
                  <a:moveTo>
                    <a:pt x="0" y="0"/>
                  </a:moveTo>
                  <a:lnTo>
                    <a:pt x="195262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5" name="object 115"/>
            <p:cNvSpPr/>
            <p:nvPr/>
          </p:nvSpPr>
          <p:spPr>
            <a:xfrm>
              <a:off x="3577242" y="8764396"/>
              <a:ext cx="160020" cy="0"/>
            </a:xfrm>
            <a:custGeom>
              <a:avLst/>
              <a:gdLst/>
              <a:ahLst/>
              <a:cxnLst/>
              <a:rect l="l" t="t" r="r" b="b"/>
              <a:pathLst>
                <a:path w="160020" h="0">
                  <a:moveTo>
                    <a:pt x="0" y="0"/>
                  </a:moveTo>
                  <a:lnTo>
                    <a:pt x="159543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16" name="object 116"/>
          <p:cNvGrpSpPr/>
          <p:nvPr/>
        </p:nvGrpSpPr>
        <p:grpSpPr>
          <a:xfrm>
            <a:off x="3882042" y="8760626"/>
            <a:ext cx="381000" cy="7620"/>
            <a:chOff x="3882042" y="8760626"/>
            <a:chExt cx="381000" cy="7620"/>
          </a:xfrm>
        </p:grpSpPr>
        <p:sp>
          <p:nvSpPr>
            <p:cNvPr id="117" name="object 117"/>
            <p:cNvSpPr/>
            <p:nvPr/>
          </p:nvSpPr>
          <p:spPr>
            <a:xfrm>
              <a:off x="3882042" y="8764396"/>
              <a:ext cx="195580" cy="0"/>
            </a:xfrm>
            <a:custGeom>
              <a:avLst/>
              <a:gdLst/>
              <a:ahLst/>
              <a:cxnLst/>
              <a:rect l="l" t="t" r="r" b="b"/>
              <a:pathLst>
                <a:path w="195579" h="0">
                  <a:moveTo>
                    <a:pt x="0" y="0"/>
                  </a:moveTo>
                  <a:lnTo>
                    <a:pt x="195262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8" name="object 118"/>
            <p:cNvSpPr/>
            <p:nvPr/>
          </p:nvSpPr>
          <p:spPr>
            <a:xfrm>
              <a:off x="4105880" y="8764396"/>
              <a:ext cx="157480" cy="0"/>
            </a:xfrm>
            <a:custGeom>
              <a:avLst/>
              <a:gdLst/>
              <a:ahLst/>
              <a:cxnLst/>
              <a:rect l="l" t="t" r="r" b="b"/>
              <a:pathLst>
                <a:path w="157479" h="0">
                  <a:moveTo>
                    <a:pt x="0" y="0"/>
                  </a:moveTo>
                  <a:lnTo>
                    <a:pt x="157162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9" name="object 119"/>
          <p:cNvSpPr txBox="1"/>
          <p:nvPr/>
        </p:nvSpPr>
        <p:spPr>
          <a:xfrm>
            <a:off x="838132" y="6136590"/>
            <a:ext cx="6015990" cy="28282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4732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There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would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much </a:t>
            </a:r>
            <a:r>
              <a:rPr dirty="0" sz="1100" spc="-5">
                <a:latin typeface="Calibri"/>
                <a:cs typeface="Calibri"/>
              </a:rPr>
              <a:t>longer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old </a:t>
            </a:r>
            <a:r>
              <a:rPr dirty="0" sz="1100" spc="-5">
                <a:latin typeface="Calibri"/>
                <a:cs typeface="Calibri"/>
              </a:rPr>
              <a:t>Calculus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way of</a:t>
            </a:r>
            <a:r>
              <a:rPr dirty="0" sz="1100" spc="-5">
                <a:latin typeface="Calibri"/>
                <a:cs typeface="Calibri"/>
              </a:rPr>
              <a:t> doing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250">
              <a:latin typeface="Calibri"/>
              <a:cs typeface="Calibri"/>
            </a:endParaRPr>
          </a:p>
          <a:p>
            <a:pPr marL="76200" marR="55880">
              <a:lnSpc>
                <a:spcPct val="105100"/>
              </a:lnSpc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something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similar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handle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types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implicit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involving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those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saw when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introduced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start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off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with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a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function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form</a:t>
            </a:r>
            <a:r>
              <a:rPr dirty="0" baseline="5050" sz="1650" spc="352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-8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22" i="1">
                <a:latin typeface="Times New Roman"/>
                <a:cs typeface="Times New Roman"/>
              </a:rPr>
              <a:t>y</a:t>
            </a:r>
            <a:r>
              <a:rPr dirty="0" baseline="4629" sz="1800" spc="22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6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r>
              <a:rPr dirty="0" baseline="4629" sz="1800" spc="24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assume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30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307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57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3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we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want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find</a:t>
            </a:r>
            <a:endParaRPr baseline="5050" sz="1650">
              <a:latin typeface="Calibri"/>
              <a:cs typeface="Calibri"/>
            </a:endParaRPr>
          </a:p>
          <a:p>
            <a:pPr marL="112395">
              <a:lnSpc>
                <a:spcPts val="1085"/>
              </a:lnSpc>
              <a:spcBef>
                <a:spcPts val="355"/>
              </a:spcBef>
              <a:tabLst>
                <a:tab pos="785495" algn="l"/>
              </a:tabLst>
            </a:pPr>
            <a:r>
              <a:rPr dirty="0" sz="1150" spc="20">
                <a:latin typeface="Symbol"/>
                <a:cs typeface="Symbol"/>
              </a:rPr>
              <a:t></a:t>
            </a:r>
            <a:r>
              <a:rPr dirty="0" sz="1150" spc="20" i="1">
                <a:latin typeface="Times New Roman"/>
                <a:cs typeface="Times New Roman"/>
              </a:rPr>
              <a:t>z	</a:t>
            </a:r>
            <a:r>
              <a:rPr dirty="0" sz="1200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  <a:p>
            <a:pPr marL="109855">
              <a:lnSpc>
                <a:spcPts val="1085"/>
              </a:lnSpc>
            </a:pPr>
            <a:r>
              <a:rPr dirty="0" baseline="-45893" sz="1725" spc="37">
                <a:latin typeface="Symbol"/>
                <a:cs typeface="Symbol"/>
              </a:rPr>
              <a:t></a:t>
            </a:r>
            <a:r>
              <a:rPr dirty="0" baseline="-45893" sz="1725" spc="37" i="1">
                <a:latin typeface="Times New Roman"/>
                <a:cs typeface="Times New Roman"/>
              </a:rPr>
              <a:t>x</a:t>
            </a:r>
            <a:r>
              <a:rPr dirty="0" baseline="-45893" sz="1725" spc="382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and/or</a:t>
            </a:r>
            <a:r>
              <a:rPr dirty="0" sz="1100" spc="215">
                <a:latin typeface="Calibri"/>
                <a:cs typeface="Calibri"/>
              </a:rPr>
              <a:t> </a:t>
            </a:r>
            <a:r>
              <a:rPr dirty="0" baseline="-43981" sz="1800">
                <a:latin typeface="Symbol"/>
                <a:cs typeface="Symbol"/>
              </a:rPr>
              <a:t></a:t>
            </a:r>
            <a:r>
              <a:rPr dirty="0" baseline="-43981" sz="1800" i="1">
                <a:latin typeface="Times New Roman"/>
                <a:cs typeface="Times New Roman"/>
              </a:rPr>
              <a:t>y</a:t>
            </a:r>
            <a:r>
              <a:rPr dirty="0" baseline="-43981" sz="1800" spc="15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200">
              <a:latin typeface="Calibri"/>
              <a:cs typeface="Calibri"/>
            </a:endParaRPr>
          </a:p>
          <a:p>
            <a:pPr marL="1639570">
              <a:lnSpc>
                <a:spcPts val="1055"/>
              </a:lnSpc>
              <a:spcBef>
                <a:spcPts val="5"/>
              </a:spcBef>
            </a:pPr>
            <a:r>
              <a:rPr dirty="0" sz="1150" spc="20">
                <a:latin typeface="Symbol"/>
                <a:cs typeface="Symbol"/>
              </a:rPr>
              <a:t>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endParaRPr sz="1150">
              <a:latin typeface="Times New Roman"/>
              <a:cs typeface="Times New Roman"/>
            </a:endParaRPr>
          </a:p>
          <a:p>
            <a:pPr marL="76200">
              <a:lnSpc>
                <a:spcPts val="1055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trying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baseline="-45893" sz="1725" spc="30">
                <a:latin typeface="Symbol"/>
                <a:cs typeface="Symbol"/>
              </a:rPr>
              <a:t></a:t>
            </a:r>
            <a:r>
              <a:rPr dirty="0" baseline="-45893" sz="1725" spc="30" i="1">
                <a:latin typeface="Times New Roman"/>
                <a:cs typeface="Times New Roman"/>
              </a:rPr>
              <a:t>x</a:t>
            </a:r>
            <a:r>
              <a:rPr dirty="0" baseline="-45893" sz="1725" spc="75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respect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endParaRPr sz="1100">
              <a:latin typeface="Calibri"/>
              <a:cs typeface="Calibri"/>
            </a:endParaRPr>
          </a:p>
          <a:p>
            <a:pPr marL="76200" marR="85090">
              <a:lnSpc>
                <a:spcPct val="110000"/>
              </a:lnSpc>
              <a:spcBef>
                <a:spcPts val="890"/>
              </a:spcBef>
            </a:pPr>
            <a:r>
              <a:rPr dirty="0" sz="1100" spc="-5">
                <a:latin typeface="Calibri"/>
                <a:cs typeface="Calibri"/>
              </a:rPr>
              <a:t>remember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going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treating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Also,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left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 will require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chain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rule.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derivative.</a:t>
            </a:r>
            <a:endParaRPr sz="1100">
              <a:latin typeface="Calibri"/>
              <a:cs typeface="Calibri"/>
            </a:endParaRPr>
          </a:p>
          <a:p>
            <a:pPr marL="1995805">
              <a:lnSpc>
                <a:spcPct val="100000"/>
              </a:lnSpc>
              <a:spcBef>
                <a:spcPts val="135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13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5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</a:t>
            </a:r>
            <a:r>
              <a:rPr dirty="0" baseline="-34722" sz="1800" spc="-22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14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</a:t>
            </a:r>
            <a:r>
              <a:rPr dirty="0" baseline="-34722" sz="1800" spc="-22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16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120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</a:t>
            </a:r>
            <a:r>
              <a:rPr dirty="0" baseline="-34722" sz="1800" spc="-75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Times New Roman"/>
                <a:cs typeface="Times New Roman"/>
              </a:rPr>
              <a:t>0</a:t>
            </a:r>
            <a:endParaRPr baseline="-34722" sz="1800">
              <a:latin typeface="Times New Roman"/>
              <a:cs typeface="Times New Roman"/>
            </a:endParaRPr>
          </a:p>
          <a:p>
            <a:pPr marL="2014855">
              <a:lnSpc>
                <a:spcPct val="100000"/>
              </a:lnSpc>
              <a:spcBef>
                <a:spcPts val="254"/>
              </a:spcBef>
              <a:tabLst>
                <a:tab pos="2540000" algn="l"/>
                <a:tab pos="3072130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19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22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19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2021-10-13T13:13:09Z</dcterms:created>
  <dcterms:modified xsi:type="dcterms:W3CDTF">2021-10-13T13:13:09Z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2021-01-13T00:00:00Z</vt:filetime>
  </property>
  <property fmtid="{D5CDD505-2E9C-101B-9397-08002B2CF9AE}" pid="3" name="LastSaved">
    <vt:filetime>2021-10-13T00:00:00Z</vt:filetime>
  </property>
</Properties>
</file>